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8.png"/><Relationship Id="rId35" Type="http://schemas.openxmlformats.org/officeDocument/2006/relationships/image" Target="../media/image29.png"/><Relationship Id="rId36" Type="http://schemas.openxmlformats.org/officeDocument/2006/relationships/image" Target="../media/image30.png"/><Relationship Id="rId37" Type="http://schemas.openxmlformats.org/officeDocument/2006/relationships/image" Target="../media/image31.png"/><Relationship Id="rId38" Type="http://schemas.openxmlformats.org/officeDocument/2006/relationships/image" Target="../media/image32.png"/><Relationship Id="rId39" Type="http://schemas.openxmlformats.org/officeDocument/2006/relationships/image" Target="../media/image33.png"/><Relationship Id="rId40" Type="http://schemas.openxmlformats.org/officeDocument/2006/relationships/image" Target="../media/image34.png"/><Relationship Id="rId41" Type="http://schemas.openxmlformats.org/officeDocument/2006/relationships/image" Target="../media/image35.png"/><Relationship Id="rId42" Type="http://schemas.openxmlformats.org/officeDocument/2006/relationships/image" Target="../media/image36.png"/><Relationship Id="rId43" Type="http://schemas.openxmlformats.org/officeDocument/2006/relationships/image" Target="../media/image37.png"/><Relationship Id="rId44" Type="http://schemas.openxmlformats.org/officeDocument/2006/relationships/image" Target="../media/image38.png"/><Relationship Id="rId45" Type="http://schemas.openxmlformats.org/officeDocument/2006/relationships/image" Target="../media/image39.png"/><Relationship Id="rId46" Type="http://schemas.openxmlformats.org/officeDocument/2006/relationships/image" Target="../media/image40.png"/><Relationship Id="rId47" Type="http://schemas.openxmlformats.org/officeDocument/2006/relationships/image" Target="../media/image41.png"/><Relationship Id="rId48" Type="http://schemas.openxmlformats.org/officeDocument/2006/relationships/image" Target="../media/image42.png"/><Relationship Id="rId49" Type="http://schemas.openxmlformats.org/officeDocument/2006/relationships/image" Target="../media/image43.png"/><Relationship Id="rId50" Type="http://schemas.openxmlformats.org/officeDocument/2006/relationships/image" Target="../media/image44.png"/><Relationship Id="rId51" Type="http://schemas.openxmlformats.org/officeDocument/2006/relationships/image" Target="../media/image45.png"/><Relationship Id="rId52" Type="http://schemas.openxmlformats.org/officeDocument/2006/relationships/image" Target="../media/image46.png"/><Relationship Id="rId53" Type="http://schemas.openxmlformats.org/officeDocument/2006/relationships/image" Target="../media/image47.png"/><Relationship Id="rId54" Type="http://schemas.openxmlformats.org/officeDocument/2006/relationships/image" Target="../media/image48.png"/><Relationship Id="rId55" Type="http://schemas.openxmlformats.org/officeDocument/2006/relationships/image" Target="../media/image49.png"/><Relationship Id="rId56" Type="http://schemas.openxmlformats.org/officeDocument/2006/relationships/image" Target="../media/image50.png"/><Relationship Id="rId57" Type="http://schemas.openxmlformats.org/officeDocument/2006/relationships/image" Target="../media/image51.png"/><Relationship Id="rId58" Type="http://schemas.openxmlformats.org/officeDocument/2006/relationships/image" Target="../media/image52.png"/><Relationship Id="rId59" Type="http://schemas.openxmlformats.org/officeDocument/2006/relationships/image" Target="../media/image53.png"/><Relationship Id="rId60" Type="http://schemas.openxmlformats.org/officeDocument/2006/relationships/image" Target="../media/image54.png"/><Relationship Id="rId61" Type="http://schemas.openxmlformats.org/officeDocument/2006/relationships/image" Target="../media/image55.png"/><Relationship Id="rId62" Type="http://schemas.openxmlformats.org/officeDocument/2006/relationships/image" Target="../media/image56.png"/><Relationship Id="rId63" Type="http://schemas.openxmlformats.org/officeDocument/2006/relationships/image" Target="../media/image57.png"/><Relationship Id="rId64" Type="http://schemas.openxmlformats.org/officeDocument/2006/relationships/image" Target="../media/image58.png"/><Relationship Id="rId65" Type="http://schemas.openxmlformats.org/officeDocument/2006/relationships/image" Target="../media/image59.png"/><Relationship Id="rId66" Type="http://schemas.openxmlformats.org/officeDocument/2006/relationships/image" Target="../media/image60.png"/><Relationship Id="rId67" Type="http://schemas.openxmlformats.org/officeDocument/2006/relationships/image" Target="../media/image61.png"/><Relationship Id="rId68" Type="http://schemas.openxmlformats.org/officeDocument/2006/relationships/image" Target="../media/image62.png"/><Relationship Id="rId69" Type="http://schemas.openxmlformats.org/officeDocument/2006/relationships/image" Target="../media/image63.png"/><Relationship Id="rId70" Type="http://schemas.openxmlformats.org/officeDocument/2006/relationships/image" Target="../media/image64.png"/><Relationship Id="rId71" Type="http://schemas.openxmlformats.org/officeDocument/2006/relationships/image" Target="../media/image65.png"/><Relationship Id="rId72" Type="http://schemas.openxmlformats.org/officeDocument/2006/relationships/image" Target="../media/image66.png"/><Relationship Id="rId73" Type="http://schemas.openxmlformats.org/officeDocument/2006/relationships/image" Target="../media/image67.png"/><Relationship Id="rId74" Type="http://schemas.openxmlformats.org/officeDocument/2006/relationships/image" Target="../media/image68.png"/><Relationship Id="rId75" Type="http://schemas.openxmlformats.org/officeDocument/2006/relationships/image" Target="../media/image69.png"/><Relationship Id="rId76" Type="http://schemas.openxmlformats.org/officeDocument/2006/relationships/image" Target="../media/image70.png"/><Relationship Id="rId77" Type="http://schemas.openxmlformats.org/officeDocument/2006/relationships/image" Target="../media/image71.png"/><Relationship Id="rId78" Type="http://schemas.openxmlformats.org/officeDocument/2006/relationships/image" Target="../media/image72.png"/><Relationship Id="rId79" Type="http://schemas.openxmlformats.org/officeDocument/2006/relationships/image" Target="../media/image73.png"/><Relationship Id="rId80" Type="http://schemas.openxmlformats.org/officeDocument/2006/relationships/image" Target="../media/image74.png"/><Relationship Id="rId81" Type="http://schemas.openxmlformats.org/officeDocument/2006/relationships/image" Target="../media/image75.png"/><Relationship Id="rId82" Type="http://schemas.openxmlformats.org/officeDocument/2006/relationships/image" Target="../media/image76.png"/><Relationship Id="rId83" Type="http://schemas.openxmlformats.org/officeDocument/2006/relationships/image" Target="../media/image77.png"/><Relationship Id="rId84" Type="http://schemas.openxmlformats.org/officeDocument/2006/relationships/image" Target="../media/image78.png"/><Relationship Id="rId85" Type="http://schemas.openxmlformats.org/officeDocument/2006/relationships/image" Target="../media/image79.png"/><Relationship Id="rId86" Type="http://schemas.openxmlformats.org/officeDocument/2006/relationships/image" Target="../media/image80.png"/><Relationship Id="rId87" Type="http://schemas.openxmlformats.org/officeDocument/2006/relationships/image" Target="../media/image81.png"/><Relationship Id="rId88" Type="http://schemas.openxmlformats.org/officeDocument/2006/relationships/image" Target="../media/image82.png"/><Relationship Id="rId89" Type="http://schemas.openxmlformats.org/officeDocument/2006/relationships/image" Target="../media/image83.png"/><Relationship Id="rId90" Type="http://schemas.openxmlformats.org/officeDocument/2006/relationships/image" Target="../media/image84.png"/><Relationship Id="rId91" Type="http://schemas.openxmlformats.org/officeDocument/2006/relationships/image" Target="../media/image85.png"/><Relationship Id="rId92" Type="http://schemas.openxmlformats.org/officeDocument/2006/relationships/image" Target="../media/image86.png"/><Relationship Id="rId93" Type="http://schemas.openxmlformats.org/officeDocument/2006/relationships/image" Target="../media/image87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6500" cy="106923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" y="10424158"/>
            <a:ext cx="7552055" cy="269240"/>
          </a:xfrm>
          <a:custGeom>
            <a:avLst/>
            <a:gdLst/>
            <a:ahLst/>
            <a:cxnLst/>
            <a:rect l="l" t="t" r="r" b="b"/>
            <a:pathLst>
              <a:path w="7552055" h="269240">
                <a:moveTo>
                  <a:pt x="7551927" y="0"/>
                </a:moveTo>
                <a:lnTo>
                  <a:pt x="0" y="0"/>
                </a:lnTo>
                <a:lnTo>
                  <a:pt x="0" y="269241"/>
                </a:lnTo>
                <a:lnTo>
                  <a:pt x="7551927" y="269241"/>
                </a:lnTo>
                <a:lnTo>
                  <a:pt x="755192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9288" y="300222"/>
            <a:ext cx="175259" cy="152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7763" y="310890"/>
            <a:ext cx="176784" cy="1066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0143" y="321558"/>
            <a:ext cx="184404" cy="2590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8620" y="336798"/>
            <a:ext cx="185927" cy="1676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4047" y="353562"/>
            <a:ext cx="190500" cy="1524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3795" y="300223"/>
            <a:ext cx="758952" cy="12191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1000" y="364230"/>
            <a:ext cx="193548" cy="1523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9475" y="374898"/>
            <a:ext cx="195072" cy="1066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7952" y="385566"/>
            <a:ext cx="196595" cy="4572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377952" y="390900"/>
            <a:ext cx="196850" cy="32384"/>
          </a:xfrm>
          <a:custGeom>
            <a:avLst/>
            <a:gdLst/>
            <a:ahLst/>
            <a:cxnLst/>
            <a:rect l="l" t="t" r="r" b="b"/>
            <a:pathLst>
              <a:path w="196850" h="32384">
                <a:moveTo>
                  <a:pt x="0" y="0"/>
                </a:moveTo>
                <a:lnTo>
                  <a:pt x="196595" y="0"/>
                </a:lnTo>
              </a:path>
              <a:path w="196850" h="32384">
                <a:moveTo>
                  <a:pt x="0" y="1523"/>
                </a:moveTo>
                <a:lnTo>
                  <a:pt x="196595" y="1523"/>
                </a:lnTo>
              </a:path>
              <a:path w="196850" h="32384">
                <a:moveTo>
                  <a:pt x="0" y="3048"/>
                </a:moveTo>
                <a:lnTo>
                  <a:pt x="196595" y="3048"/>
                </a:lnTo>
              </a:path>
              <a:path w="196850" h="32384">
                <a:moveTo>
                  <a:pt x="0" y="4571"/>
                </a:moveTo>
                <a:lnTo>
                  <a:pt x="196595" y="4571"/>
                </a:lnTo>
              </a:path>
              <a:path w="196850" h="32384">
                <a:moveTo>
                  <a:pt x="0" y="6096"/>
                </a:moveTo>
                <a:lnTo>
                  <a:pt x="196595" y="6096"/>
                </a:lnTo>
              </a:path>
              <a:path w="196850" h="32384">
                <a:moveTo>
                  <a:pt x="0" y="7619"/>
                </a:moveTo>
                <a:lnTo>
                  <a:pt x="196595" y="7619"/>
                </a:lnTo>
              </a:path>
              <a:path w="196850" h="32384">
                <a:moveTo>
                  <a:pt x="0" y="9144"/>
                </a:moveTo>
                <a:lnTo>
                  <a:pt x="196595" y="9144"/>
                </a:lnTo>
              </a:path>
              <a:path w="196850" h="32384">
                <a:moveTo>
                  <a:pt x="0" y="10667"/>
                </a:moveTo>
                <a:lnTo>
                  <a:pt x="196595" y="10667"/>
                </a:lnTo>
              </a:path>
              <a:path w="196850" h="32384">
                <a:moveTo>
                  <a:pt x="0" y="12192"/>
                </a:moveTo>
                <a:lnTo>
                  <a:pt x="196595" y="12192"/>
                </a:lnTo>
              </a:path>
              <a:path w="196850" h="32384">
                <a:moveTo>
                  <a:pt x="0" y="13715"/>
                </a:moveTo>
                <a:lnTo>
                  <a:pt x="196595" y="13715"/>
                </a:lnTo>
              </a:path>
              <a:path w="196850" h="32384">
                <a:moveTo>
                  <a:pt x="0" y="15240"/>
                </a:moveTo>
                <a:lnTo>
                  <a:pt x="196595" y="15240"/>
                </a:lnTo>
              </a:path>
              <a:path w="196850" h="32384">
                <a:moveTo>
                  <a:pt x="0" y="16763"/>
                </a:moveTo>
                <a:lnTo>
                  <a:pt x="196595" y="16763"/>
                </a:lnTo>
              </a:path>
              <a:path w="196850" h="32384">
                <a:moveTo>
                  <a:pt x="0" y="18288"/>
                </a:moveTo>
                <a:lnTo>
                  <a:pt x="196595" y="18288"/>
                </a:lnTo>
              </a:path>
              <a:path w="196850" h="32384">
                <a:moveTo>
                  <a:pt x="0" y="19811"/>
                </a:moveTo>
                <a:lnTo>
                  <a:pt x="196595" y="19811"/>
                </a:lnTo>
              </a:path>
              <a:path w="196850" h="32384">
                <a:moveTo>
                  <a:pt x="0" y="21335"/>
                </a:moveTo>
                <a:lnTo>
                  <a:pt x="196595" y="21335"/>
                </a:lnTo>
              </a:path>
              <a:path w="196850" h="32384">
                <a:moveTo>
                  <a:pt x="0" y="22859"/>
                </a:moveTo>
                <a:lnTo>
                  <a:pt x="196595" y="22859"/>
                </a:lnTo>
              </a:path>
              <a:path w="196850" h="32384">
                <a:moveTo>
                  <a:pt x="0" y="24383"/>
                </a:moveTo>
                <a:lnTo>
                  <a:pt x="196595" y="24383"/>
                </a:lnTo>
              </a:path>
              <a:path w="196850" h="32384">
                <a:moveTo>
                  <a:pt x="0" y="25907"/>
                </a:moveTo>
                <a:lnTo>
                  <a:pt x="196595" y="25907"/>
                </a:lnTo>
              </a:path>
              <a:path w="196850" h="32384">
                <a:moveTo>
                  <a:pt x="0" y="27431"/>
                </a:moveTo>
                <a:lnTo>
                  <a:pt x="196595" y="27431"/>
                </a:lnTo>
              </a:path>
              <a:path w="196850" h="32384">
                <a:moveTo>
                  <a:pt x="0" y="28955"/>
                </a:moveTo>
                <a:lnTo>
                  <a:pt x="196595" y="28955"/>
                </a:lnTo>
              </a:path>
              <a:path w="196850" h="32384">
                <a:moveTo>
                  <a:pt x="0" y="30479"/>
                </a:moveTo>
                <a:lnTo>
                  <a:pt x="196595" y="30479"/>
                </a:lnTo>
              </a:path>
              <a:path w="196850" h="32384">
                <a:moveTo>
                  <a:pt x="0" y="32003"/>
                </a:moveTo>
                <a:lnTo>
                  <a:pt x="196595" y="3200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8" name="bg 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97508" y="420618"/>
            <a:ext cx="16764" cy="3048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377952" y="424428"/>
            <a:ext cx="196850" cy="1905"/>
          </a:xfrm>
          <a:custGeom>
            <a:avLst/>
            <a:gdLst/>
            <a:ahLst/>
            <a:cxnLst/>
            <a:rect l="l" t="t" r="r" b="b"/>
            <a:pathLst>
              <a:path w="196850" h="1904">
                <a:moveTo>
                  <a:pt x="0" y="0"/>
                </a:moveTo>
                <a:lnTo>
                  <a:pt x="196595" y="0"/>
                </a:lnTo>
              </a:path>
              <a:path w="196850" h="1904">
                <a:moveTo>
                  <a:pt x="0" y="1524"/>
                </a:moveTo>
                <a:lnTo>
                  <a:pt x="196595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2272" y="422142"/>
            <a:ext cx="402335" cy="762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429768" y="427476"/>
            <a:ext cx="364490" cy="3175"/>
          </a:xfrm>
          <a:custGeom>
            <a:avLst/>
            <a:gdLst/>
            <a:ahLst/>
            <a:cxnLst/>
            <a:rect l="l" t="t" r="r" b="b"/>
            <a:pathLst>
              <a:path w="364490" h="3175">
                <a:moveTo>
                  <a:pt x="0" y="0"/>
                </a:moveTo>
                <a:lnTo>
                  <a:pt x="144779" y="0"/>
                </a:lnTo>
              </a:path>
              <a:path w="364490" h="3175">
                <a:moveTo>
                  <a:pt x="0" y="1524"/>
                </a:moveTo>
                <a:lnTo>
                  <a:pt x="144779" y="1524"/>
                </a:lnTo>
              </a:path>
              <a:path w="364490" h="3175">
                <a:moveTo>
                  <a:pt x="222504" y="1524"/>
                </a:moveTo>
                <a:lnTo>
                  <a:pt x="364236" y="1524"/>
                </a:lnTo>
              </a:path>
              <a:path w="364490" h="3175">
                <a:moveTo>
                  <a:pt x="0" y="3048"/>
                </a:moveTo>
                <a:lnTo>
                  <a:pt x="144779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2" name="bg 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02080" y="423666"/>
            <a:ext cx="21335" cy="9144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429768" y="430524"/>
            <a:ext cx="364490" cy="5080"/>
          </a:xfrm>
          <a:custGeom>
            <a:avLst/>
            <a:gdLst/>
            <a:ahLst/>
            <a:cxnLst/>
            <a:rect l="l" t="t" r="r" b="b"/>
            <a:pathLst>
              <a:path w="364490" h="5079">
                <a:moveTo>
                  <a:pt x="222504" y="0"/>
                </a:moveTo>
                <a:lnTo>
                  <a:pt x="364236" y="0"/>
                </a:lnTo>
              </a:path>
              <a:path w="364490" h="5079">
                <a:moveTo>
                  <a:pt x="0" y="1524"/>
                </a:moveTo>
                <a:lnTo>
                  <a:pt x="144779" y="1524"/>
                </a:lnTo>
              </a:path>
              <a:path w="364490" h="5079">
                <a:moveTo>
                  <a:pt x="222504" y="1524"/>
                </a:moveTo>
                <a:lnTo>
                  <a:pt x="364236" y="1524"/>
                </a:lnTo>
              </a:path>
              <a:path w="364490" h="5079">
                <a:moveTo>
                  <a:pt x="0" y="3048"/>
                </a:moveTo>
                <a:lnTo>
                  <a:pt x="144779" y="3048"/>
                </a:lnTo>
              </a:path>
              <a:path w="364490" h="5079">
                <a:moveTo>
                  <a:pt x="0" y="4572"/>
                </a:moveTo>
                <a:lnTo>
                  <a:pt x="144779" y="4572"/>
                </a:lnTo>
              </a:path>
              <a:path w="364490" h="5079">
                <a:moveTo>
                  <a:pt x="220979" y="4572"/>
                </a:moveTo>
                <a:lnTo>
                  <a:pt x="362711" y="4572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41247" y="429762"/>
            <a:ext cx="202692" cy="9144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29768" y="436620"/>
            <a:ext cx="363220" cy="3175"/>
          </a:xfrm>
          <a:custGeom>
            <a:avLst/>
            <a:gdLst/>
            <a:ahLst/>
            <a:cxnLst/>
            <a:rect l="l" t="t" r="r" b="b"/>
            <a:pathLst>
              <a:path w="363220" h="3175">
                <a:moveTo>
                  <a:pt x="0" y="0"/>
                </a:moveTo>
                <a:lnTo>
                  <a:pt x="144779" y="0"/>
                </a:lnTo>
              </a:path>
              <a:path w="363220" h="3175">
                <a:moveTo>
                  <a:pt x="220979" y="0"/>
                </a:moveTo>
                <a:lnTo>
                  <a:pt x="362711" y="0"/>
                </a:lnTo>
              </a:path>
              <a:path w="363220" h="3175">
                <a:moveTo>
                  <a:pt x="0" y="1524"/>
                </a:moveTo>
                <a:lnTo>
                  <a:pt x="144779" y="1524"/>
                </a:lnTo>
              </a:path>
              <a:path w="363220" h="3175">
                <a:moveTo>
                  <a:pt x="0" y="3048"/>
                </a:moveTo>
                <a:lnTo>
                  <a:pt x="144779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841247" y="43966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429768" y="441192"/>
            <a:ext cx="361315" cy="3175"/>
          </a:xfrm>
          <a:custGeom>
            <a:avLst/>
            <a:gdLst/>
            <a:ahLst/>
            <a:cxnLst/>
            <a:rect l="l" t="t" r="r" b="b"/>
            <a:pathLst>
              <a:path w="361315" h="3175">
                <a:moveTo>
                  <a:pt x="0" y="0"/>
                </a:moveTo>
                <a:lnTo>
                  <a:pt x="144779" y="0"/>
                </a:lnTo>
              </a:path>
              <a:path w="361315" h="3175">
                <a:moveTo>
                  <a:pt x="219456" y="0"/>
                </a:moveTo>
                <a:lnTo>
                  <a:pt x="361188" y="0"/>
                </a:lnTo>
              </a:path>
              <a:path w="361315" h="3175">
                <a:moveTo>
                  <a:pt x="0" y="1523"/>
                </a:moveTo>
                <a:lnTo>
                  <a:pt x="144779" y="1523"/>
                </a:lnTo>
              </a:path>
              <a:path w="361315" h="3175">
                <a:moveTo>
                  <a:pt x="219456" y="1523"/>
                </a:moveTo>
                <a:lnTo>
                  <a:pt x="361188" y="1523"/>
                </a:lnTo>
              </a:path>
              <a:path w="361315" h="3175">
                <a:moveTo>
                  <a:pt x="0" y="3048"/>
                </a:moveTo>
                <a:lnTo>
                  <a:pt x="144779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35152" y="440430"/>
            <a:ext cx="195072" cy="762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46176" y="432810"/>
            <a:ext cx="373380" cy="19811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429768" y="44576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1" name="bg 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14272" y="432810"/>
            <a:ext cx="27431" cy="24383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429768" y="447288"/>
            <a:ext cx="360045" cy="1905"/>
          </a:xfrm>
          <a:custGeom>
            <a:avLst/>
            <a:gdLst/>
            <a:ahLst/>
            <a:cxnLst/>
            <a:rect l="l" t="t" r="r" b="b"/>
            <a:pathLst>
              <a:path w="360045" h="1904">
                <a:moveTo>
                  <a:pt x="0" y="0"/>
                </a:moveTo>
                <a:lnTo>
                  <a:pt x="144779" y="0"/>
                </a:lnTo>
              </a:path>
              <a:path w="360045" h="1904">
                <a:moveTo>
                  <a:pt x="217932" y="0"/>
                </a:moveTo>
                <a:lnTo>
                  <a:pt x="359664" y="0"/>
                </a:lnTo>
              </a:path>
              <a:path w="360045" h="1904">
                <a:moveTo>
                  <a:pt x="0" y="1523"/>
                </a:moveTo>
                <a:lnTo>
                  <a:pt x="144779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833627" y="448812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452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429768" y="450336"/>
            <a:ext cx="144780" cy="1905"/>
          </a:xfrm>
          <a:custGeom>
            <a:avLst/>
            <a:gdLst/>
            <a:ahLst/>
            <a:cxnLst/>
            <a:rect l="l" t="t" r="r" b="b"/>
            <a:pathLst>
              <a:path w="144779" h="1904">
                <a:moveTo>
                  <a:pt x="0" y="0"/>
                </a:moveTo>
                <a:lnTo>
                  <a:pt x="144779" y="0"/>
                </a:lnTo>
              </a:path>
              <a:path w="144779" h="1904">
                <a:moveTo>
                  <a:pt x="0" y="1524"/>
                </a:moveTo>
                <a:lnTo>
                  <a:pt x="144779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832103" y="451860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5" h="0">
                <a:moveTo>
                  <a:pt x="0" y="0"/>
                </a:moveTo>
                <a:lnTo>
                  <a:pt x="185928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429768" y="45338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830580" y="453384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5" h="0">
                <a:moveTo>
                  <a:pt x="0" y="0"/>
                </a:moveTo>
                <a:lnTo>
                  <a:pt x="185928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8" name="bg object 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46176" y="452622"/>
            <a:ext cx="141731" cy="3048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429768" y="454908"/>
            <a:ext cx="144780" cy="3175"/>
          </a:xfrm>
          <a:custGeom>
            <a:avLst/>
            <a:gdLst/>
            <a:ahLst/>
            <a:cxnLst/>
            <a:rect l="l" t="t" r="r" b="b"/>
            <a:pathLst>
              <a:path w="144779" h="3175">
                <a:moveTo>
                  <a:pt x="0" y="0"/>
                </a:moveTo>
                <a:lnTo>
                  <a:pt x="144779" y="0"/>
                </a:lnTo>
              </a:path>
              <a:path w="144779" h="3175">
                <a:moveTo>
                  <a:pt x="0" y="1523"/>
                </a:moveTo>
                <a:lnTo>
                  <a:pt x="144779" y="1523"/>
                </a:lnTo>
              </a:path>
              <a:path w="144779" h="3175">
                <a:moveTo>
                  <a:pt x="0" y="3048"/>
                </a:moveTo>
                <a:lnTo>
                  <a:pt x="144779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1440180" y="457956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ED717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1" name="bg object 5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44651" y="454146"/>
            <a:ext cx="370332" cy="7620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429768" y="45948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1441703" y="459480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EC6A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429768" y="46100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1443227" y="461004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ED70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429768" y="462528"/>
            <a:ext cx="144780" cy="3175"/>
          </a:xfrm>
          <a:custGeom>
            <a:avLst/>
            <a:gdLst/>
            <a:ahLst/>
            <a:cxnLst/>
            <a:rect l="l" t="t" r="r" b="b"/>
            <a:pathLst>
              <a:path w="144779" h="3175">
                <a:moveTo>
                  <a:pt x="0" y="0"/>
                </a:moveTo>
                <a:lnTo>
                  <a:pt x="144779" y="0"/>
                </a:lnTo>
              </a:path>
              <a:path w="144779" h="3175">
                <a:moveTo>
                  <a:pt x="0" y="1524"/>
                </a:moveTo>
                <a:lnTo>
                  <a:pt x="144779" y="1524"/>
                </a:lnTo>
              </a:path>
              <a:path w="144779" h="3175">
                <a:moveTo>
                  <a:pt x="0" y="3048"/>
                </a:moveTo>
                <a:lnTo>
                  <a:pt x="144779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7" name="bg object 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43127" y="461766"/>
            <a:ext cx="364235" cy="6096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429768" y="467100"/>
            <a:ext cx="144780" cy="5080"/>
          </a:xfrm>
          <a:custGeom>
            <a:avLst/>
            <a:gdLst/>
            <a:ahLst/>
            <a:cxnLst/>
            <a:rect l="l" t="t" r="r" b="b"/>
            <a:pathLst>
              <a:path w="144779" h="5079">
                <a:moveTo>
                  <a:pt x="0" y="0"/>
                </a:moveTo>
                <a:lnTo>
                  <a:pt x="144779" y="0"/>
                </a:lnTo>
              </a:path>
              <a:path w="144779" h="5079">
                <a:moveTo>
                  <a:pt x="0" y="1523"/>
                </a:moveTo>
                <a:lnTo>
                  <a:pt x="144779" y="1523"/>
                </a:lnTo>
              </a:path>
              <a:path w="144779" h="5079">
                <a:moveTo>
                  <a:pt x="0" y="3048"/>
                </a:moveTo>
                <a:lnTo>
                  <a:pt x="144779" y="3048"/>
                </a:lnTo>
              </a:path>
              <a:path w="144779" h="5079">
                <a:moveTo>
                  <a:pt x="0" y="4571"/>
                </a:moveTo>
                <a:lnTo>
                  <a:pt x="144779" y="4571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9" name="bg object 5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41604" y="466338"/>
            <a:ext cx="361188" cy="7619"/>
          </a:xfrm>
          <a:prstGeom prst="rect">
            <a:avLst/>
          </a:prstGeom>
        </p:spPr>
      </p:pic>
      <p:sp>
        <p:nvSpPr>
          <p:cNvPr id="60" name="bg object 60"/>
          <p:cNvSpPr/>
          <p:nvPr/>
        </p:nvSpPr>
        <p:spPr>
          <a:xfrm>
            <a:off x="429768" y="473196"/>
            <a:ext cx="144780" cy="5080"/>
          </a:xfrm>
          <a:custGeom>
            <a:avLst/>
            <a:gdLst/>
            <a:ahLst/>
            <a:cxnLst/>
            <a:rect l="l" t="t" r="r" b="b"/>
            <a:pathLst>
              <a:path w="144779" h="5079">
                <a:moveTo>
                  <a:pt x="0" y="0"/>
                </a:moveTo>
                <a:lnTo>
                  <a:pt x="144779" y="0"/>
                </a:lnTo>
              </a:path>
              <a:path w="144779" h="5079">
                <a:moveTo>
                  <a:pt x="0" y="1523"/>
                </a:moveTo>
                <a:lnTo>
                  <a:pt x="144779" y="1523"/>
                </a:lnTo>
              </a:path>
              <a:path w="144779" h="5079">
                <a:moveTo>
                  <a:pt x="0" y="3048"/>
                </a:moveTo>
                <a:lnTo>
                  <a:pt x="144779" y="3048"/>
                </a:lnTo>
              </a:path>
              <a:path w="144779" h="5079">
                <a:moveTo>
                  <a:pt x="0" y="4571"/>
                </a:moveTo>
                <a:lnTo>
                  <a:pt x="144779" y="4571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1" name="bg object 6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40080" y="472434"/>
            <a:ext cx="356615" cy="7619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429768" y="479292"/>
            <a:ext cx="144780" cy="1905"/>
          </a:xfrm>
          <a:custGeom>
            <a:avLst/>
            <a:gdLst/>
            <a:ahLst/>
            <a:cxnLst/>
            <a:rect l="l" t="t" r="r" b="b"/>
            <a:pathLst>
              <a:path w="144779" h="1904">
                <a:moveTo>
                  <a:pt x="0" y="0"/>
                </a:moveTo>
                <a:lnTo>
                  <a:pt x="144779" y="0"/>
                </a:lnTo>
              </a:path>
              <a:path w="144779" h="1904">
                <a:moveTo>
                  <a:pt x="0" y="1523"/>
                </a:moveTo>
                <a:lnTo>
                  <a:pt x="144779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3" name="bg object 6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40080" y="478530"/>
            <a:ext cx="352044" cy="4571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429768" y="482340"/>
            <a:ext cx="144780" cy="5080"/>
          </a:xfrm>
          <a:custGeom>
            <a:avLst/>
            <a:gdLst/>
            <a:ahLst/>
            <a:cxnLst/>
            <a:rect l="l" t="t" r="r" b="b"/>
            <a:pathLst>
              <a:path w="144779" h="5079">
                <a:moveTo>
                  <a:pt x="0" y="0"/>
                </a:moveTo>
                <a:lnTo>
                  <a:pt x="144779" y="0"/>
                </a:lnTo>
              </a:path>
              <a:path w="144779" h="5079">
                <a:moveTo>
                  <a:pt x="0" y="1523"/>
                </a:moveTo>
                <a:lnTo>
                  <a:pt x="144779" y="1523"/>
                </a:lnTo>
              </a:path>
              <a:path w="144779" h="5079">
                <a:moveTo>
                  <a:pt x="0" y="3048"/>
                </a:moveTo>
                <a:lnTo>
                  <a:pt x="144779" y="3048"/>
                </a:lnTo>
              </a:path>
              <a:path w="144779" h="5079">
                <a:moveTo>
                  <a:pt x="0" y="4571"/>
                </a:moveTo>
                <a:lnTo>
                  <a:pt x="144779" y="4571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5" name="bg object 6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37031" y="481578"/>
            <a:ext cx="353568" cy="9143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429768" y="488436"/>
            <a:ext cx="144780" cy="5080"/>
          </a:xfrm>
          <a:custGeom>
            <a:avLst/>
            <a:gdLst/>
            <a:ahLst/>
            <a:cxnLst/>
            <a:rect l="l" t="t" r="r" b="b"/>
            <a:pathLst>
              <a:path w="144779" h="5079">
                <a:moveTo>
                  <a:pt x="0" y="0"/>
                </a:moveTo>
                <a:lnTo>
                  <a:pt x="144779" y="0"/>
                </a:lnTo>
              </a:path>
              <a:path w="144779" h="5079">
                <a:moveTo>
                  <a:pt x="0" y="1524"/>
                </a:moveTo>
                <a:lnTo>
                  <a:pt x="144779" y="1524"/>
                </a:lnTo>
              </a:path>
              <a:path w="144779" h="5079">
                <a:moveTo>
                  <a:pt x="0" y="3048"/>
                </a:moveTo>
                <a:lnTo>
                  <a:pt x="144779" y="3048"/>
                </a:lnTo>
              </a:path>
              <a:path w="144779" h="5079">
                <a:moveTo>
                  <a:pt x="0" y="4572"/>
                </a:moveTo>
                <a:lnTo>
                  <a:pt x="144779" y="4572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7" name="bg object 6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37031" y="489198"/>
            <a:ext cx="347472" cy="4571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429768" y="494532"/>
            <a:ext cx="346075" cy="3175"/>
          </a:xfrm>
          <a:custGeom>
            <a:avLst/>
            <a:gdLst/>
            <a:ahLst/>
            <a:cxnLst/>
            <a:rect l="l" t="t" r="r" b="b"/>
            <a:pathLst>
              <a:path w="346075" h="3175">
                <a:moveTo>
                  <a:pt x="0" y="0"/>
                </a:moveTo>
                <a:lnTo>
                  <a:pt x="144779" y="0"/>
                </a:lnTo>
              </a:path>
              <a:path w="346075" h="3175">
                <a:moveTo>
                  <a:pt x="207264" y="0"/>
                </a:moveTo>
                <a:lnTo>
                  <a:pt x="345948" y="0"/>
                </a:lnTo>
              </a:path>
              <a:path w="346075" h="3175">
                <a:moveTo>
                  <a:pt x="0" y="1524"/>
                </a:moveTo>
                <a:lnTo>
                  <a:pt x="144779" y="1524"/>
                </a:lnTo>
              </a:path>
              <a:path w="346075" h="3175">
                <a:moveTo>
                  <a:pt x="0" y="3048"/>
                </a:moveTo>
                <a:lnTo>
                  <a:pt x="144779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9" name="bg object 6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35508" y="493770"/>
            <a:ext cx="345948" cy="6096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429768" y="49910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803148" y="49910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 h="0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429768" y="500628"/>
            <a:ext cx="344805" cy="3175"/>
          </a:xfrm>
          <a:custGeom>
            <a:avLst/>
            <a:gdLst/>
            <a:ahLst/>
            <a:cxnLst/>
            <a:rect l="l" t="t" r="r" b="b"/>
            <a:pathLst>
              <a:path w="344805" h="3175">
                <a:moveTo>
                  <a:pt x="0" y="0"/>
                </a:moveTo>
                <a:lnTo>
                  <a:pt x="144779" y="0"/>
                </a:lnTo>
              </a:path>
              <a:path w="344805" h="3175">
                <a:moveTo>
                  <a:pt x="205740" y="0"/>
                </a:moveTo>
                <a:lnTo>
                  <a:pt x="344424" y="0"/>
                </a:lnTo>
              </a:path>
              <a:path w="344805" h="3175">
                <a:moveTo>
                  <a:pt x="0" y="1524"/>
                </a:moveTo>
                <a:lnTo>
                  <a:pt x="144779" y="1524"/>
                </a:lnTo>
              </a:path>
              <a:path w="344805" h="3175">
                <a:moveTo>
                  <a:pt x="0" y="3048"/>
                </a:moveTo>
                <a:lnTo>
                  <a:pt x="144779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3" name="bg object 7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33983" y="499866"/>
            <a:ext cx="344423" cy="6096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429768" y="505200"/>
            <a:ext cx="342900" cy="3175"/>
          </a:xfrm>
          <a:custGeom>
            <a:avLst/>
            <a:gdLst/>
            <a:ahLst/>
            <a:cxnLst/>
            <a:rect l="l" t="t" r="r" b="b"/>
            <a:pathLst>
              <a:path w="342900" h="3175">
                <a:moveTo>
                  <a:pt x="0" y="0"/>
                </a:moveTo>
                <a:lnTo>
                  <a:pt x="144779" y="0"/>
                </a:lnTo>
              </a:path>
              <a:path w="342900" h="3175">
                <a:moveTo>
                  <a:pt x="204216" y="0"/>
                </a:moveTo>
                <a:lnTo>
                  <a:pt x="342900" y="0"/>
                </a:lnTo>
              </a:path>
              <a:path w="342900" h="3175">
                <a:moveTo>
                  <a:pt x="0" y="1523"/>
                </a:moveTo>
                <a:lnTo>
                  <a:pt x="144779" y="1523"/>
                </a:lnTo>
              </a:path>
              <a:path w="342900" h="3175">
                <a:moveTo>
                  <a:pt x="204216" y="1523"/>
                </a:moveTo>
                <a:lnTo>
                  <a:pt x="342900" y="1523"/>
                </a:lnTo>
              </a:path>
              <a:path w="342900" h="3175">
                <a:moveTo>
                  <a:pt x="0" y="3048"/>
                </a:moveTo>
                <a:lnTo>
                  <a:pt x="144779" y="3048"/>
                </a:lnTo>
              </a:path>
              <a:path w="342900" h="3175">
                <a:moveTo>
                  <a:pt x="204216" y="3048"/>
                </a:moveTo>
                <a:lnTo>
                  <a:pt x="342900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798576" y="508248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 h="0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429768" y="509772"/>
            <a:ext cx="341630" cy="1905"/>
          </a:xfrm>
          <a:custGeom>
            <a:avLst/>
            <a:gdLst/>
            <a:ahLst/>
            <a:cxnLst/>
            <a:rect l="l" t="t" r="r" b="b"/>
            <a:pathLst>
              <a:path w="341630" h="1904">
                <a:moveTo>
                  <a:pt x="0" y="0"/>
                </a:moveTo>
                <a:lnTo>
                  <a:pt x="144779" y="0"/>
                </a:lnTo>
              </a:path>
              <a:path w="341630" h="1904">
                <a:moveTo>
                  <a:pt x="0" y="1524"/>
                </a:moveTo>
                <a:lnTo>
                  <a:pt x="144779" y="1524"/>
                </a:lnTo>
              </a:path>
              <a:path w="341630" h="1904">
                <a:moveTo>
                  <a:pt x="202692" y="1524"/>
                </a:moveTo>
                <a:lnTo>
                  <a:pt x="341376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797051" y="511296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 h="0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429768" y="512820"/>
            <a:ext cx="341630" cy="53340"/>
          </a:xfrm>
          <a:custGeom>
            <a:avLst/>
            <a:gdLst/>
            <a:ahLst/>
            <a:cxnLst/>
            <a:rect l="l" t="t" r="r" b="b"/>
            <a:pathLst>
              <a:path w="341630" h="53340">
                <a:moveTo>
                  <a:pt x="0" y="0"/>
                </a:moveTo>
                <a:lnTo>
                  <a:pt x="144779" y="0"/>
                </a:lnTo>
              </a:path>
              <a:path w="341630" h="53340">
                <a:moveTo>
                  <a:pt x="202692" y="0"/>
                </a:moveTo>
                <a:lnTo>
                  <a:pt x="341376" y="0"/>
                </a:lnTo>
              </a:path>
              <a:path w="341630" h="53340">
                <a:moveTo>
                  <a:pt x="0" y="1524"/>
                </a:moveTo>
                <a:lnTo>
                  <a:pt x="144779" y="1524"/>
                </a:lnTo>
              </a:path>
              <a:path w="341630" h="53340">
                <a:moveTo>
                  <a:pt x="0" y="3048"/>
                </a:moveTo>
                <a:lnTo>
                  <a:pt x="144779" y="3048"/>
                </a:lnTo>
              </a:path>
              <a:path w="341630" h="53340">
                <a:moveTo>
                  <a:pt x="0" y="4572"/>
                </a:moveTo>
                <a:lnTo>
                  <a:pt x="144779" y="4572"/>
                </a:lnTo>
              </a:path>
              <a:path w="341630" h="53340">
                <a:moveTo>
                  <a:pt x="0" y="6096"/>
                </a:moveTo>
                <a:lnTo>
                  <a:pt x="144779" y="6096"/>
                </a:lnTo>
              </a:path>
              <a:path w="341630" h="53340">
                <a:moveTo>
                  <a:pt x="0" y="7620"/>
                </a:moveTo>
                <a:lnTo>
                  <a:pt x="144779" y="7620"/>
                </a:lnTo>
              </a:path>
              <a:path w="341630" h="53340">
                <a:moveTo>
                  <a:pt x="0" y="9144"/>
                </a:moveTo>
                <a:lnTo>
                  <a:pt x="144779" y="9144"/>
                </a:lnTo>
              </a:path>
              <a:path w="341630" h="53340">
                <a:moveTo>
                  <a:pt x="0" y="10668"/>
                </a:moveTo>
                <a:lnTo>
                  <a:pt x="144779" y="10668"/>
                </a:lnTo>
              </a:path>
              <a:path w="341630" h="53340">
                <a:moveTo>
                  <a:pt x="0" y="12192"/>
                </a:moveTo>
                <a:lnTo>
                  <a:pt x="144779" y="12192"/>
                </a:lnTo>
              </a:path>
              <a:path w="341630" h="53340">
                <a:moveTo>
                  <a:pt x="0" y="13715"/>
                </a:moveTo>
                <a:lnTo>
                  <a:pt x="144779" y="13715"/>
                </a:lnTo>
              </a:path>
              <a:path w="341630" h="53340">
                <a:moveTo>
                  <a:pt x="0" y="15240"/>
                </a:moveTo>
                <a:lnTo>
                  <a:pt x="144779" y="15240"/>
                </a:lnTo>
              </a:path>
              <a:path w="341630" h="53340">
                <a:moveTo>
                  <a:pt x="0" y="16763"/>
                </a:moveTo>
                <a:lnTo>
                  <a:pt x="144779" y="16763"/>
                </a:lnTo>
              </a:path>
              <a:path w="341630" h="53340">
                <a:moveTo>
                  <a:pt x="0" y="18288"/>
                </a:moveTo>
                <a:lnTo>
                  <a:pt x="144779" y="18288"/>
                </a:lnTo>
              </a:path>
              <a:path w="341630" h="53340">
                <a:moveTo>
                  <a:pt x="0" y="19811"/>
                </a:moveTo>
                <a:lnTo>
                  <a:pt x="144779" y="19811"/>
                </a:lnTo>
              </a:path>
              <a:path w="341630" h="53340">
                <a:moveTo>
                  <a:pt x="0" y="21336"/>
                </a:moveTo>
                <a:lnTo>
                  <a:pt x="144779" y="21336"/>
                </a:lnTo>
              </a:path>
              <a:path w="341630" h="53340">
                <a:moveTo>
                  <a:pt x="0" y="22859"/>
                </a:moveTo>
                <a:lnTo>
                  <a:pt x="144779" y="22859"/>
                </a:lnTo>
              </a:path>
              <a:path w="341630" h="53340">
                <a:moveTo>
                  <a:pt x="0" y="24384"/>
                </a:moveTo>
                <a:lnTo>
                  <a:pt x="144779" y="24384"/>
                </a:lnTo>
              </a:path>
              <a:path w="341630" h="53340">
                <a:moveTo>
                  <a:pt x="0" y="25907"/>
                </a:moveTo>
                <a:lnTo>
                  <a:pt x="144779" y="25907"/>
                </a:lnTo>
              </a:path>
              <a:path w="341630" h="53340">
                <a:moveTo>
                  <a:pt x="0" y="27432"/>
                </a:moveTo>
                <a:lnTo>
                  <a:pt x="144779" y="27432"/>
                </a:lnTo>
              </a:path>
              <a:path w="341630" h="53340">
                <a:moveTo>
                  <a:pt x="0" y="28955"/>
                </a:moveTo>
                <a:lnTo>
                  <a:pt x="144779" y="28955"/>
                </a:lnTo>
              </a:path>
              <a:path w="341630" h="53340">
                <a:moveTo>
                  <a:pt x="0" y="30480"/>
                </a:moveTo>
                <a:lnTo>
                  <a:pt x="144779" y="30480"/>
                </a:lnTo>
              </a:path>
              <a:path w="341630" h="53340">
                <a:moveTo>
                  <a:pt x="0" y="32003"/>
                </a:moveTo>
                <a:lnTo>
                  <a:pt x="144779" y="32003"/>
                </a:lnTo>
              </a:path>
              <a:path w="341630" h="53340">
                <a:moveTo>
                  <a:pt x="0" y="33528"/>
                </a:moveTo>
                <a:lnTo>
                  <a:pt x="144779" y="33528"/>
                </a:lnTo>
              </a:path>
              <a:path w="341630" h="53340">
                <a:moveTo>
                  <a:pt x="0" y="35051"/>
                </a:moveTo>
                <a:lnTo>
                  <a:pt x="144779" y="35051"/>
                </a:lnTo>
              </a:path>
              <a:path w="341630" h="53340">
                <a:moveTo>
                  <a:pt x="0" y="36576"/>
                </a:moveTo>
                <a:lnTo>
                  <a:pt x="144779" y="36576"/>
                </a:lnTo>
              </a:path>
              <a:path w="341630" h="53340">
                <a:moveTo>
                  <a:pt x="0" y="38100"/>
                </a:moveTo>
                <a:lnTo>
                  <a:pt x="144779" y="38100"/>
                </a:lnTo>
              </a:path>
              <a:path w="341630" h="53340">
                <a:moveTo>
                  <a:pt x="0" y="39624"/>
                </a:moveTo>
                <a:lnTo>
                  <a:pt x="144779" y="39624"/>
                </a:lnTo>
              </a:path>
              <a:path w="341630" h="53340">
                <a:moveTo>
                  <a:pt x="0" y="41148"/>
                </a:moveTo>
                <a:lnTo>
                  <a:pt x="144779" y="41148"/>
                </a:lnTo>
              </a:path>
              <a:path w="341630" h="53340">
                <a:moveTo>
                  <a:pt x="0" y="42672"/>
                </a:moveTo>
                <a:lnTo>
                  <a:pt x="144779" y="42672"/>
                </a:lnTo>
              </a:path>
              <a:path w="341630" h="53340">
                <a:moveTo>
                  <a:pt x="0" y="44196"/>
                </a:moveTo>
                <a:lnTo>
                  <a:pt x="144779" y="44196"/>
                </a:lnTo>
              </a:path>
              <a:path w="341630" h="53340">
                <a:moveTo>
                  <a:pt x="0" y="45720"/>
                </a:moveTo>
                <a:lnTo>
                  <a:pt x="144779" y="45720"/>
                </a:lnTo>
              </a:path>
              <a:path w="341630" h="53340">
                <a:moveTo>
                  <a:pt x="0" y="47244"/>
                </a:moveTo>
                <a:lnTo>
                  <a:pt x="144779" y="47244"/>
                </a:lnTo>
              </a:path>
              <a:path w="341630" h="53340">
                <a:moveTo>
                  <a:pt x="0" y="48768"/>
                </a:moveTo>
                <a:lnTo>
                  <a:pt x="144779" y="48768"/>
                </a:lnTo>
              </a:path>
              <a:path w="341630" h="53340">
                <a:moveTo>
                  <a:pt x="0" y="50292"/>
                </a:moveTo>
                <a:lnTo>
                  <a:pt x="144779" y="50292"/>
                </a:lnTo>
              </a:path>
              <a:path w="341630" h="53340">
                <a:moveTo>
                  <a:pt x="0" y="51815"/>
                </a:moveTo>
                <a:lnTo>
                  <a:pt x="144779" y="51815"/>
                </a:lnTo>
              </a:path>
              <a:path w="341630" h="53340">
                <a:moveTo>
                  <a:pt x="0" y="53340"/>
                </a:moveTo>
                <a:lnTo>
                  <a:pt x="144779" y="5334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9" name="bg object 7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504188" y="527298"/>
            <a:ext cx="42671" cy="57912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429768" y="567684"/>
            <a:ext cx="144780" cy="7620"/>
          </a:xfrm>
          <a:custGeom>
            <a:avLst/>
            <a:gdLst/>
            <a:ahLst/>
            <a:cxnLst/>
            <a:rect l="l" t="t" r="r" b="b"/>
            <a:pathLst>
              <a:path w="144779" h="7620">
                <a:moveTo>
                  <a:pt x="0" y="0"/>
                </a:moveTo>
                <a:lnTo>
                  <a:pt x="144779" y="0"/>
                </a:lnTo>
              </a:path>
              <a:path w="144779" h="7620">
                <a:moveTo>
                  <a:pt x="0" y="1524"/>
                </a:moveTo>
                <a:lnTo>
                  <a:pt x="144779" y="1524"/>
                </a:lnTo>
              </a:path>
              <a:path w="144779" h="7620">
                <a:moveTo>
                  <a:pt x="0" y="3048"/>
                </a:moveTo>
                <a:lnTo>
                  <a:pt x="144779" y="3048"/>
                </a:lnTo>
              </a:path>
              <a:path w="144779" h="7620">
                <a:moveTo>
                  <a:pt x="0" y="4572"/>
                </a:moveTo>
                <a:lnTo>
                  <a:pt x="144779" y="4572"/>
                </a:lnTo>
              </a:path>
              <a:path w="144779" h="7620">
                <a:moveTo>
                  <a:pt x="0" y="6096"/>
                </a:moveTo>
                <a:lnTo>
                  <a:pt x="144779" y="6096"/>
                </a:lnTo>
              </a:path>
              <a:path w="144779" h="7620">
                <a:moveTo>
                  <a:pt x="0" y="7620"/>
                </a:moveTo>
                <a:lnTo>
                  <a:pt x="144779" y="762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1655064" y="575304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E63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429768" y="576828"/>
            <a:ext cx="144780" cy="5080"/>
          </a:xfrm>
          <a:custGeom>
            <a:avLst/>
            <a:gdLst/>
            <a:ahLst/>
            <a:cxnLst/>
            <a:rect l="l" t="t" r="r" b="b"/>
            <a:pathLst>
              <a:path w="144779" h="5079">
                <a:moveTo>
                  <a:pt x="0" y="0"/>
                </a:moveTo>
                <a:lnTo>
                  <a:pt x="144779" y="0"/>
                </a:lnTo>
              </a:path>
              <a:path w="144779" h="5079">
                <a:moveTo>
                  <a:pt x="0" y="1524"/>
                </a:moveTo>
                <a:lnTo>
                  <a:pt x="144779" y="1524"/>
                </a:lnTo>
              </a:path>
              <a:path w="144779" h="5079">
                <a:moveTo>
                  <a:pt x="0" y="3048"/>
                </a:moveTo>
                <a:lnTo>
                  <a:pt x="144779" y="3048"/>
                </a:lnTo>
              </a:path>
              <a:path w="144779" h="5079">
                <a:moveTo>
                  <a:pt x="0" y="4572"/>
                </a:moveTo>
                <a:lnTo>
                  <a:pt x="144779" y="4572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3" name="bg object 8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01980" y="505962"/>
            <a:ext cx="452627" cy="13715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429768" y="582924"/>
            <a:ext cx="144780" cy="7620"/>
          </a:xfrm>
          <a:custGeom>
            <a:avLst/>
            <a:gdLst/>
            <a:ahLst/>
            <a:cxnLst/>
            <a:rect l="l" t="t" r="r" b="b"/>
            <a:pathLst>
              <a:path w="144779" h="7620">
                <a:moveTo>
                  <a:pt x="0" y="0"/>
                </a:moveTo>
                <a:lnTo>
                  <a:pt x="144779" y="0"/>
                </a:lnTo>
              </a:path>
              <a:path w="144779" h="7620">
                <a:moveTo>
                  <a:pt x="0" y="1524"/>
                </a:moveTo>
                <a:lnTo>
                  <a:pt x="144779" y="1524"/>
                </a:lnTo>
              </a:path>
              <a:path w="144779" h="7620">
                <a:moveTo>
                  <a:pt x="0" y="3048"/>
                </a:moveTo>
                <a:lnTo>
                  <a:pt x="144779" y="3048"/>
                </a:lnTo>
              </a:path>
              <a:path w="144779" h="7620">
                <a:moveTo>
                  <a:pt x="0" y="4572"/>
                </a:moveTo>
                <a:lnTo>
                  <a:pt x="144779" y="4572"/>
                </a:lnTo>
              </a:path>
              <a:path w="144779" h="7620">
                <a:moveTo>
                  <a:pt x="0" y="6096"/>
                </a:moveTo>
                <a:lnTo>
                  <a:pt x="144779" y="6096"/>
                </a:lnTo>
              </a:path>
              <a:path w="144779" h="7620">
                <a:moveTo>
                  <a:pt x="0" y="7620"/>
                </a:moveTo>
                <a:lnTo>
                  <a:pt x="144779" y="762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5" name="bg object 8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504188" y="585210"/>
            <a:ext cx="50291" cy="9144"/>
          </a:xfrm>
          <a:prstGeom prst="rect">
            <a:avLst/>
          </a:prstGeom>
        </p:spPr>
      </p:pic>
      <p:sp>
        <p:nvSpPr>
          <p:cNvPr id="86" name="bg object 86"/>
          <p:cNvSpPr/>
          <p:nvPr/>
        </p:nvSpPr>
        <p:spPr>
          <a:xfrm>
            <a:off x="429768" y="592068"/>
            <a:ext cx="144780" cy="1905"/>
          </a:xfrm>
          <a:custGeom>
            <a:avLst/>
            <a:gdLst/>
            <a:ahLst/>
            <a:cxnLst/>
            <a:rect l="l" t="t" r="r" b="b"/>
            <a:pathLst>
              <a:path w="144779" h="1904">
                <a:moveTo>
                  <a:pt x="0" y="0"/>
                </a:moveTo>
                <a:lnTo>
                  <a:pt x="144779" y="0"/>
                </a:lnTo>
              </a:path>
              <a:path w="144779" h="1904">
                <a:moveTo>
                  <a:pt x="0" y="1524"/>
                </a:moveTo>
                <a:lnTo>
                  <a:pt x="144779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7" name="bg object 8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504188" y="576066"/>
            <a:ext cx="150875" cy="24384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429768" y="595116"/>
            <a:ext cx="144780" cy="15240"/>
          </a:xfrm>
          <a:custGeom>
            <a:avLst/>
            <a:gdLst/>
            <a:ahLst/>
            <a:cxnLst/>
            <a:rect l="l" t="t" r="r" b="b"/>
            <a:pathLst>
              <a:path w="144779" h="15240">
                <a:moveTo>
                  <a:pt x="0" y="0"/>
                </a:moveTo>
                <a:lnTo>
                  <a:pt x="144779" y="0"/>
                </a:lnTo>
              </a:path>
              <a:path w="144779" h="15240">
                <a:moveTo>
                  <a:pt x="0" y="1524"/>
                </a:moveTo>
                <a:lnTo>
                  <a:pt x="144779" y="1524"/>
                </a:lnTo>
              </a:path>
              <a:path w="144779" h="15240">
                <a:moveTo>
                  <a:pt x="0" y="3048"/>
                </a:moveTo>
                <a:lnTo>
                  <a:pt x="144779" y="3048"/>
                </a:lnTo>
              </a:path>
              <a:path w="144779" h="15240">
                <a:moveTo>
                  <a:pt x="0" y="4572"/>
                </a:moveTo>
                <a:lnTo>
                  <a:pt x="144779" y="4572"/>
                </a:lnTo>
              </a:path>
              <a:path w="144779" h="15240">
                <a:moveTo>
                  <a:pt x="0" y="6096"/>
                </a:moveTo>
                <a:lnTo>
                  <a:pt x="144779" y="6096"/>
                </a:lnTo>
              </a:path>
              <a:path w="144779" h="15240">
                <a:moveTo>
                  <a:pt x="0" y="7619"/>
                </a:moveTo>
                <a:lnTo>
                  <a:pt x="144779" y="7619"/>
                </a:lnTo>
              </a:path>
              <a:path w="144779" h="15240">
                <a:moveTo>
                  <a:pt x="0" y="9144"/>
                </a:moveTo>
                <a:lnTo>
                  <a:pt x="144779" y="9144"/>
                </a:lnTo>
              </a:path>
              <a:path w="144779" h="15240">
                <a:moveTo>
                  <a:pt x="0" y="10667"/>
                </a:moveTo>
                <a:lnTo>
                  <a:pt x="144779" y="10667"/>
                </a:lnTo>
              </a:path>
              <a:path w="144779" h="15240">
                <a:moveTo>
                  <a:pt x="0" y="12192"/>
                </a:moveTo>
                <a:lnTo>
                  <a:pt x="144779" y="12192"/>
                </a:lnTo>
              </a:path>
              <a:path w="144779" h="15240">
                <a:moveTo>
                  <a:pt x="0" y="13715"/>
                </a:moveTo>
                <a:lnTo>
                  <a:pt x="144779" y="13715"/>
                </a:lnTo>
              </a:path>
              <a:path w="144779" h="15240">
                <a:moveTo>
                  <a:pt x="0" y="15240"/>
                </a:moveTo>
                <a:lnTo>
                  <a:pt x="144779" y="1524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9" name="bg object 8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504188" y="594354"/>
            <a:ext cx="131063" cy="25907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429768" y="611880"/>
            <a:ext cx="144780" cy="1905"/>
          </a:xfrm>
          <a:custGeom>
            <a:avLst/>
            <a:gdLst/>
            <a:ahLst/>
            <a:cxnLst/>
            <a:rect l="l" t="t" r="r" b="b"/>
            <a:pathLst>
              <a:path w="144779" h="1904">
                <a:moveTo>
                  <a:pt x="0" y="0"/>
                </a:moveTo>
                <a:lnTo>
                  <a:pt x="144779" y="0"/>
                </a:lnTo>
              </a:path>
              <a:path w="144779" h="1904">
                <a:moveTo>
                  <a:pt x="0" y="1524"/>
                </a:moveTo>
                <a:lnTo>
                  <a:pt x="144779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1504188" y="613404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 h="0">
                <a:moveTo>
                  <a:pt x="0" y="0"/>
                </a:moveTo>
                <a:lnTo>
                  <a:pt x="121919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429768" y="61492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1504188" y="61492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396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429768" y="616452"/>
            <a:ext cx="144780" cy="5080"/>
          </a:xfrm>
          <a:custGeom>
            <a:avLst/>
            <a:gdLst/>
            <a:ahLst/>
            <a:cxnLst/>
            <a:rect l="l" t="t" r="r" b="b"/>
            <a:pathLst>
              <a:path w="144779" h="5079">
                <a:moveTo>
                  <a:pt x="0" y="0"/>
                </a:moveTo>
                <a:lnTo>
                  <a:pt x="144779" y="0"/>
                </a:lnTo>
              </a:path>
              <a:path w="144779" h="5079">
                <a:moveTo>
                  <a:pt x="0" y="1523"/>
                </a:moveTo>
                <a:lnTo>
                  <a:pt x="144779" y="1523"/>
                </a:lnTo>
              </a:path>
              <a:path w="144779" h="5079">
                <a:moveTo>
                  <a:pt x="0" y="3048"/>
                </a:moveTo>
                <a:lnTo>
                  <a:pt x="144779" y="3048"/>
                </a:lnTo>
              </a:path>
              <a:path w="144779" h="5079">
                <a:moveTo>
                  <a:pt x="0" y="4571"/>
                </a:moveTo>
                <a:lnTo>
                  <a:pt x="144779" y="4571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1504188" y="62102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 h="0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429768" y="622548"/>
            <a:ext cx="335280" cy="29209"/>
          </a:xfrm>
          <a:custGeom>
            <a:avLst/>
            <a:gdLst/>
            <a:ahLst/>
            <a:cxnLst/>
            <a:rect l="l" t="t" r="r" b="b"/>
            <a:pathLst>
              <a:path w="335280" h="29209">
                <a:moveTo>
                  <a:pt x="0" y="0"/>
                </a:moveTo>
                <a:lnTo>
                  <a:pt x="144779" y="0"/>
                </a:lnTo>
              </a:path>
              <a:path w="335280" h="29209">
                <a:moveTo>
                  <a:pt x="0" y="1523"/>
                </a:moveTo>
                <a:lnTo>
                  <a:pt x="144779" y="1523"/>
                </a:lnTo>
              </a:path>
              <a:path w="335280" h="29209">
                <a:moveTo>
                  <a:pt x="0" y="3048"/>
                </a:moveTo>
                <a:lnTo>
                  <a:pt x="144779" y="3048"/>
                </a:lnTo>
              </a:path>
              <a:path w="335280" h="29209">
                <a:moveTo>
                  <a:pt x="0" y="4571"/>
                </a:moveTo>
                <a:lnTo>
                  <a:pt x="144779" y="4571"/>
                </a:lnTo>
              </a:path>
              <a:path w="335280" h="29209">
                <a:moveTo>
                  <a:pt x="0" y="6096"/>
                </a:moveTo>
                <a:lnTo>
                  <a:pt x="144779" y="6096"/>
                </a:lnTo>
              </a:path>
              <a:path w="335280" h="29209">
                <a:moveTo>
                  <a:pt x="0" y="7619"/>
                </a:moveTo>
                <a:lnTo>
                  <a:pt x="144779" y="7619"/>
                </a:lnTo>
              </a:path>
              <a:path w="335280" h="29209">
                <a:moveTo>
                  <a:pt x="0" y="9144"/>
                </a:moveTo>
                <a:lnTo>
                  <a:pt x="144779" y="9144"/>
                </a:lnTo>
              </a:path>
              <a:path w="335280" h="29209">
                <a:moveTo>
                  <a:pt x="0" y="10667"/>
                </a:moveTo>
                <a:lnTo>
                  <a:pt x="144779" y="10667"/>
                </a:lnTo>
              </a:path>
              <a:path w="335280" h="29209">
                <a:moveTo>
                  <a:pt x="0" y="12192"/>
                </a:moveTo>
                <a:lnTo>
                  <a:pt x="144779" y="12192"/>
                </a:lnTo>
              </a:path>
              <a:path w="335280" h="29209">
                <a:moveTo>
                  <a:pt x="0" y="13715"/>
                </a:moveTo>
                <a:lnTo>
                  <a:pt x="144779" y="13715"/>
                </a:lnTo>
              </a:path>
              <a:path w="335280" h="29209">
                <a:moveTo>
                  <a:pt x="0" y="15240"/>
                </a:moveTo>
                <a:lnTo>
                  <a:pt x="144779" y="15240"/>
                </a:lnTo>
              </a:path>
              <a:path w="335280" h="29209">
                <a:moveTo>
                  <a:pt x="0" y="16763"/>
                </a:moveTo>
                <a:lnTo>
                  <a:pt x="144779" y="16763"/>
                </a:lnTo>
              </a:path>
              <a:path w="335280" h="29209">
                <a:moveTo>
                  <a:pt x="0" y="18287"/>
                </a:moveTo>
                <a:lnTo>
                  <a:pt x="144779" y="18287"/>
                </a:lnTo>
              </a:path>
              <a:path w="335280" h="29209">
                <a:moveTo>
                  <a:pt x="0" y="19811"/>
                </a:moveTo>
                <a:lnTo>
                  <a:pt x="144779" y="19811"/>
                </a:lnTo>
              </a:path>
              <a:path w="335280" h="29209">
                <a:moveTo>
                  <a:pt x="0" y="21335"/>
                </a:moveTo>
                <a:lnTo>
                  <a:pt x="144779" y="21335"/>
                </a:lnTo>
              </a:path>
              <a:path w="335280" h="29209">
                <a:moveTo>
                  <a:pt x="172212" y="21335"/>
                </a:moveTo>
                <a:lnTo>
                  <a:pt x="335280" y="21335"/>
                </a:lnTo>
              </a:path>
              <a:path w="335280" h="29209">
                <a:moveTo>
                  <a:pt x="0" y="22859"/>
                </a:moveTo>
                <a:lnTo>
                  <a:pt x="144779" y="22859"/>
                </a:lnTo>
              </a:path>
              <a:path w="335280" h="29209">
                <a:moveTo>
                  <a:pt x="0" y="24383"/>
                </a:moveTo>
                <a:lnTo>
                  <a:pt x="144779" y="24383"/>
                </a:lnTo>
              </a:path>
              <a:path w="335280" h="29209">
                <a:moveTo>
                  <a:pt x="0" y="25907"/>
                </a:moveTo>
                <a:lnTo>
                  <a:pt x="144779" y="25907"/>
                </a:lnTo>
              </a:path>
              <a:path w="335280" h="29209">
                <a:moveTo>
                  <a:pt x="0" y="27431"/>
                </a:moveTo>
                <a:lnTo>
                  <a:pt x="144779" y="27431"/>
                </a:lnTo>
              </a:path>
              <a:path w="335280" h="29209">
                <a:moveTo>
                  <a:pt x="0" y="28955"/>
                </a:moveTo>
                <a:lnTo>
                  <a:pt x="144779" y="28955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7" name="bg object 9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98931" y="644646"/>
            <a:ext cx="163068" cy="19812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429768" y="653028"/>
            <a:ext cx="144780" cy="12700"/>
          </a:xfrm>
          <a:custGeom>
            <a:avLst/>
            <a:gdLst/>
            <a:ahLst/>
            <a:cxnLst/>
            <a:rect l="l" t="t" r="r" b="b"/>
            <a:pathLst>
              <a:path w="144779" h="12700">
                <a:moveTo>
                  <a:pt x="0" y="0"/>
                </a:moveTo>
                <a:lnTo>
                  <a:pt x="144779" y="0"/>
                </a:lnTo>
              </a:path>
              <a:path w="144779" h="12700">
                <a:moveTo>
                  <a:pt x="0" y="1524"/>
                </a:moveTo>
                <a:lnTo>
                  <a:pt x="144779" y="1524"/>
                </a:lnTo>
              </a:path>
              <a:path w="144779" h="12700">
                <a:moveTo>
                  <a:pt x="0" y="3048"/>
                </a:moveTo>
                <a:lnTo>
                  <a:pt x="144779" y="3048"/>
                </a:lnTo>
              </a:path>
              <a:path w="144779" h="12700">
                <a:moveTo>
                  <a:pt x="0" y="4572"/>
                </a:moveTo>
                <a:lnTo>
                  <a:pt x="144779" y="4572"/>
                </a:lnTo>
              </a:path>
              <a:path w="144779" h="12700">
                <a:moveTo>
                  <a:pt x="0" y="6096"/>
                </a:moveTo>
                <a:lnTo>
                  <a:pt x="144779" y="6096"/>
                </a:lnTo>
              </a:path>
              <a:path w="144779" h="12700">
                <a:moveTo>
                  <a:pt x="0" y="7620"/>
                </a:moveTo>
                <a:lnTo>
                  <a:pt x="144779" y="7620"/>
                </a:lnTo>
              </a:path>
              <a:path w="144779" h="12700">
                <a:moveTo>
                  <a:pt x="0" y="9144"/>
                </a:moveTo>
                <a:lnTo>
                  <a:pt x="144779" y="9144"/>
                </a:lnTo>
              </a:path>
              <a:path w="144779" h="12700">
                <a:moveTo>
                  <a:pt x="0" y="10668"/>
                </a:moveTo>
                <a:lnTo>
                  <a:pt x="144779" y="10668"/>
                </a:lnTo>
              </a:path>
              <a:path w="144779" h="12700">
                <a:moveTo>
                  <a:pt x="0" y="12192"/>
                </a:moveTo>
                <a:lnTo>
                  <a:pt x="144779" y="12192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9" name="bg object 9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09700" y="621786"/>
            <a:ext cx="243840" cy="106679"/>
          </a:xfrm>
          <a:prstGeom prst="rect">
            <a:avLst/>
          </a:prstGeom>
        </p:spPr>
      </p:pic>
      <p:sp>
        <p:nvSpPr>
          <p:cNvPr id="100" name="bg object 100"/>
          <p:cNvSpPr/>
          <p:nvPr/>
        </p:nvSpPr>
        <p:spPr>
          <a:xfrm>
            <a:off x="733805" y="664458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762" y="761"/>
                </a:moveTo>
                <a:lnTo>
                  <a:pt x="762" y="761"/>
                </a:lnTo>
              </a:path>
            </a:pathLst>
          </a:custGeom>
          <a:ln w="3175">
            <a:solidFill>
              <a:srgbClr val="73747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bg object 101"/>
          <p:cNvSpPr/>
          <p:nvPr/>
        </p:nvSpPr>
        <p:spPr>
          <a:xfrm>
            <a:off x="429768" y="666744"/>
            <a:ext cx="144780" cy="13970"/>
          </a:xfrm>
          <a:custGeom>
            <a:avLst/>
            <a:gdLst/>
            <a:ahLst/>
            <a:cxnLst/>
            <a:rect l="l" t="t" r="r" b="b"/>
            <a:pathLst>
              <a:path w="144779" h="13970">
                <a:moveTo>
                  <a:pt x="0" y="0"/>
                </a:moveTo>
                <a:lnTo>
                  <a:pt x="144779" y="0"/>
                </a:lnTo>
              </a:path>
              <a:path w="144779" h="13970">
                <a:moveTo>
                  <a:pt x="0" y="1523"/>
                </a:moveTo>
                <a:lnTo>
                  <a:pt x="144779" y="1523"/>
                </a:lnTo>
              </a:path>
              <a:path w="144779" h="13970">
                <a:moveTo>
                  <a:pt x="0" y="3048"/>
                </a:moveTo>
                <a:lnTo>
                  <a:pt x="144779" y="3048"/>
                </a:lnTo>
              </a:path>
              <a:path w="144779" h="13970">
                <a:moveTo>
                  <a:pt x="0" y="4571"/>
                </a:moveTo>
                <a:lnTo>
                  <a:pt x="144779" y="4571"/>
                </a:lnTo>
              </a:path>
              <a:path w="144779" h="13970">
                <a:moveTo>
                  <a:pt x="0" y="6096"/>
                </a:moveTo>
                <a:lnTo>
                  <a:pt x="144779" y="6096"/>
                </a:lnTo>
              </a:path>
              <a:path w="144779" h="13970">
                <a:moveTo>
                  <a:pt x="0" y="7619"/>
                </a:moveTo>
                <a:lnTo>
                  <a:pt x="144779" y="7619"/>
                </a:lnTo>
              </a:path>
              <a:path w="144779" h="13970">
                <a:moveTo>
                  <a:pt x="0" y="9144"/>
                </a:moveTo>
                <a:lnTo>
                  <a:pt x="144779" y="9144"/>
                </a:lnTo>
              </a:path>
              <a:path w="144779" h="13970">
                <a:moveTo>
                  <a:pt x="0" y="10667"/>
                </a:moveTo>
                <a:lnTo>
                  <a:pt x="144779" y="10667"/>
                </a:lnTo>
              </a:path>
              <a:path w="144779" h="13970">
                <a:moveTo>
                  <a:pt x="0" y="12191"/>
                </a:moveTo>
                <a:lnTo>
                  <a:pt x="144779" y="12191"/>
                </a:lnTo>
              </a:path>
              <a:path w="144779" h="13970">
                <a:moveTo>
                  <a:pt x="0" y="13715"/>
                </a:moveTo>
                <a:lnTo>
                  <a:pt x="144779" y="13715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bg object 102"/>
          <p:cNvSpPr/>
          <p:nvPr/>
        </p:nvSpPr>
        <p:spPr>
          <a:xfrm>
            <a:off x="1504188" y="68046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bg object 103"/>
          <p:cNvSpPr/>
          <p:nvPr/>
        </p:nvSpPr>
        <p:spPr>
          <a:xfrm>
            <a:off x="429768" y="68198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bg object 104"/>
          <p:cNvSpPr/>
          <p:nvPr/>
        </p:nvSpPr>
        <p:spPr>
          <a:xfrm>
            <a:off x="1504188" y="68198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 h="0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bg object 105"/>
          <p:cNvSpPr/>
          <p:nvPr/>
        </p:nvSpPr>
        <p:spPr>
          <a:xfrm>
            <a:off x="429768" y="683508"/>
            <a:ext cx="144780" cy="1905"/>
          </a:xfrm>
          <a:custGeom>
            <a:avLst/>
            <a:gdLst/>
            <a:ahLst/>
            <a:cxnLst/>
            <a:rect l="l" t="t" r="r" b="b"/>
            <a:pathLst>
              <a:path w="144779" h="1904">
                <a:moveTo>
                  <a:pt x="0" y="0"/>
                </a:moveTo>
                <a:lnTo>
                  <a:pt x="144779" y="0"/>
                </a:lnTo>
              </a:path>
              <a:path w="144779" h="1904">
                <a:moveTo>
                  <a:pt x="0" y="1523"/>
                </a:moveTo>
                <a:lnTo>
                  <a:pt x="144779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6" name="bg object 10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01980" y="643122"/>
            <a:ext cx="480060" cy="85344"/>
          </a:xfrm>
          <a:prstGeom prst="rect">
            <a:avLst/>
          </a:prstGeom>
        </p:spPr>
      </p:pic>
      <p:sp>
        <p:nvSpPr>
          <p:cNvPr id="107" name="bg object 107"/>
          <p:cNvSpPr/>
          <p:nvPr/>
        </p:nvSpPr>
        <p:spPr>
          <a:xfrm>
            <a:off x="429768" y="68655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bg object 108"/>
          <p:cNvSpPr/>
          <p:nvPr/>
        </p:nvSpPr>
        <p:spPr>
          <a:xfrm>
            <a:off x="1504188" y="686556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 h="0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bg object 109"/>
          <p:cNvSpPr/>
          <p:nvPr/>
        </p:nvSpPr>
        <p:spPr>
          <a:xfrm>
            <a:off x="429768" y="68808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bg object 110"/>
          <p:cNvSpPr/>
          <p:nvPr/>
        </p:nvSpPr>
        <p:spPr>
          <a:xfrm>
            <a:off x="1504188" y="68808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396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429768" y="689604"/>
            <a:ext cx="144780" cy="3175"/>
          </a:xfrm>
          <a:custGeom>
            <a:avLst/>
            <a:gdLst/>
            <a:ahLst/>
            <a:cxnLst/>
            <a:rect l="l" t="t" r="r" b="b"/>
            <a:pathLst>
              <a:path w="144779" h="3175">
                <a:moveTo>
                  <a:pt x="0" y="0"/>
                </a:moveTo>
                <a:lnTo>
                  <a:pt x="144779" y="0"/>
                </a:lnTo>
              </a:path>
              <a:path w="144779" h="3175">
                <a:moveTo>
                  <a:pt x="0" y="1523"/>
                </a:moveTo>
                <a:lnTo>
                  <a:pt x="144779" y="1523"/>
                </a:lnTo>
              </a:path>
              <a:path w="144779" h="3175">
                <a:moveTo>
                  <a:pt x="0" y="3048"/>
                </a:moveTo>
                <a:lnTo>
                  <a:pt x="144779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1504188" y="69265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443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429768" y="694176"/>
            <a:ext cx="144780" cy="29209"/>
          </a:xfrm>
          <a:custGeom>
            <a:avLst/>
            <a:gdLst/>
            <a:ahLst/>
            <a:cxnLst/>
            <a:rect l="l" t="t" r="r" b="b"/>
            <a:pathLst>
              <a:path w="144779" h="29209">
                <a:moveTo>
                  <a:pt x="0" y="0"/>
                </a:moveTo>
                <a:lnTo>
                  <a:pt x="144779" y="0"/>
                </a:lnTo>
              </a:path>
              <a:path w="144779" h="29209">
                <a:moveTo>
                  <a:pt x="0" y="1524"/>
                </a:moveTo>
                <a:lnTo>
                  <a:pt x="144779" y="1524"/>
                </a:lnTo>
              </a:path>
              <a:path w="144779" h="29209">
                <a:moveTo>
                  <a:pt x="0" y="3048"/>
                </a:moveTo>
                <a:lnTo>
                  <a:pt x="144779" y="3048"/>
                </a:lnTo>
              </a:path>
              <a:path w="144779" h="29209">
                <a:moveTo>
                  <a:pt x="0" y="4572"/>
                </a:moveTo>
                <a:lnTo>
                  <a:pt x="144779" y="4572"/>
                </a:lnTo>
              </a:path>
              <a:path w="144779" h="29209">
                <a:moveTo>
                  <a:pt x="0" y="6096"/>
                </a:moveTo>
                <a:lnTo>
                  <a:pt x="144779" y="6096"/>
                </a:lnTo>
              </a:path>
              <a:path w="144779" h="29209">
                <a:moveTo>
                  <a:pt x="0" y="7620"/>
                </a:moveTo>
                <a:lnTo>
                  <a:pt x="144779" y="7620"/>
                </a:lnTo>
              </a:path>
              <a:path w="144779" h="29209">
                <a:moveTo>
                  <a:pt x="0" y="9144"/>
                </a:moveTo>
                <a:lnTo>
                  <a:pt x="144779" y="9144"/>
                </a:lnTo>
              </a:path>
              <a:path w="144779" h="29209">
                <a:moveTo>
                  <a:pt x="0" y="10668"/>
                </a:moveTo>
                <a:lnTo>
                  <a:pt x="144779" y="10668"/>
                </a:lnTo>
              </a:path>
              <a:path w="144779" h="29209">
                <a:moveTo>
                  <a:pt x="0" y="12192"/>
                </a:moveTo>
                <a:lnTo>
                  <a:pt x="144779" y="12192"/>
                </a:lnTo>
              </a:path>
              <a:path w="144779" h="29209">
                <a:moveTo>
                  <a:pt x="0" y="13716"/>
                </a:moveTo>
                <a:lnTo>
                  <a:pt x="144779" y="13716"/>
                </a:lnTo>
              </a:path>
              <a:path w="144779" h="29209">
                <a:moveTo>
                  <a:pt x="0" y="15240"/>
                </a:moveTo>
                <a:lnTo>
                  <a:pt x="144779" y="15240"/>
                </a:lnTo>
              </a:path>
              <a:path w="144779" h="29209">
                <a:moveTo>
                  <a:pt x="0" y="16764"/>
                </a:moveTo>
                <a:lnTo>
                  <a:pt x="144779" y="16764"/>
                </a:lnTo>
              </a:path>
              <a:path w="144779" h="29209">
                <a:moveTo>
                  <a:pt x="0" y="18288"/>
                </a:moveTo>
                <a:lnTo>
                  <a:pt x="144779" y="18288"/>
                </a:lnTo>
              </a:path>
              <a:path w="144779" h="29209">
                <a:moveTo>
                  <a:pt x="0" y="19812"/>
                </a:moveTo>
                <a:lnTo>
                  <a:pt x="144779" y="19812"/>
                </a:lnTo>
              </a:path>
              <a:path w="144779" h="29209">
                <a:moveTo>
                  <a:pt x="0" y="21336"/>
                </a:moveTo>
                <a:lnTo>
                  <a:pt x="144779" y="21336"/>
                </a:lnTo>
              </a:path>
              <a:path w="144779" h="29209">
                <a:moveTo>
                  <a:pt x="0" y="22859"/>
                </a:moveTo>
                <a:lnTo>
                  <a:pt x="144779" y="22859"/>
                </a:lnTo>
              </a:path>
              <a:path w="144779" h="29209">
                <a:moveTo>
                  <a:pt x="0" y="24384"/>
                </a:moveTo>
                <a:lnTo>
                  <a:pt x="144779" y="24384"/>
                </a:lnTo>
              </a:path>
              <a:path w="144779" h="29209">
                <a:moveTo>
                  <a:pt x="0" y="25907"/>
                </a:moveTo>
                <a:lnTo>
                  <a:pt x="144779" y="25907"/>
                </a:lnTo>
              </a:path>
              <a:path w="144779" h="29209">
                <a:moveTo>
                  <a:pt x="0" y="27432"/>
                </a:moveTo>
                <a:lnTo>
                  <a:pt x="144779" y="27432"/>
                </a:lnTo>
              </a:path>
              <a:path w="144779" h="29209">
                <a:moveTo>
                  <a:pt x="0" y="28955"/>
                </a:moveTo>
                <a:lnTo>
                  <a:pt x="144779" y="28955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bg object 114"/>
          <p:cNvSpPr/>
          <p:nvPr/>
        </p:nvSpPr>
        <p:spPr>
          <a:xfrm>
            <a:off x="602741" y="72237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762" y="761"/>
                </a:moveTo>
                <a:lnTo>
                  <a:pt x="762" y="761"/>
                </a:lnTo>
              </a:path>
            </a:pathLst>
          </a:custGeom>
          <a:ln w="3175">
            <a:solidFill>
              <a:srgbClr val="DA818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bg object 115"/>
          <p:cNvSpPr/>
          <p:nvPr/>
        </p:nvSpPr>
        <p:spPr>
          <a:xfrm>
            <a:off x="799337" y="72237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762" y="761"/>
                </a:moveTo>
                <a:lnTo>
                  <a:pt x="762" y="761"/>
                </a:lnTo>
              </a:path>
            </a:pathLst>
          </a:custGeom>
          <a:ln w="3175">
            <a:solidFill>
              <a:srgbClr val="CE59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bg object 116"/>
          <p:cNvSpPr/>
          <p:nvPr/>
        </p:nvSpPr>
        <p:spPr>
          <a:xfrm>
            <a:off x="429768" y="72465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7" name="bg object 11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31519" y="722370"/>
            <a:ext cx="25908" cy="3048"/>
          </a:xfrm>
          <a:prstGeom prst="rect">
            <a:avLst/>
          </a:prstGeom>
        </p:spPr>
      </p:pic>
      <p:sp>
        <p:nvSpPr>
          <p:cNvPr id="118" name="bg object 118"/>
          <p:cNvSpPr/>
          <p:nvPr/>
        </p:nvSpPr>
        <p:spPr>
          <a:xfrm>
            <a:off x="799337" y="723894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762" y="762"/>
                </a:moveTo>
                <a:lnTo>
                  <a:pt x="762" y="762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9" name="bg object 11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01980" y="723894"/>
            <a:ext cx="89915" cy="3048"/>
          </a:xfrm>
          <a:prstGeom prst="rect">
            <a:avLst/>
          </a:prstGeom>
        </p:spPr>
      </p:pic>
      <p:sp>
        <p:nvSpPr>
          <p:cNvPr id="120" name="bg object 120"/>
          <p:cNvSpPr/>
          <p:nvPr/>
        </p:nvSpPr>
        <p:spPr>
          <a:xfrm>
            <a:off x="429768" y="72618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bg object 121"/>
          <p:cNvSpPr/>
          <p:nvPr/>
        </p:nvSpPr>
        <p:spPr>
          <a:xfrm>
            <a:off x="688848" y="72618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3048" y="0"/>
                </a:lnTo>
              </a:path>
              <a:path w="45720" h="0">
                <a:moveTo>
                  <a:pt x="42671" y="0"/>
                </a:moveTo>
                <a:lnTo>
                  <a:pt x="4572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bg object 122"/>
          <p:cNvSpPr/>
          <p:nvPr/>
        </p:nvSpPr>
        <p:spPr>
          <a:xfrm>
            <a:off x="429768" y="72770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bg object 123"/>
          <p:cNvSpPr/>
          <p:nvPr/>
        </p:nvSpPr>
        <p:spPr>
          <a:xfrm>
            <a:off x="620268" y="727704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 h="0">
                <a:moveTo>
                  <a:pt x="0" y="0"/>
                </a:moveTo>
                <a:lnTo>
                  <a:pt x="6095" y="0"/>
                </a:lnTo>
              </a:path>
              <a:path w="279400" h="0">
                <a:moveTo>
                  <a:pt x="32004" y="0"/>
                </a:moveTo>
                <a:lnTo>
                  <a:pt x="38100" y="0"/>
                </a:lnTo>
              </a:path>
              <a:path w="279400" h="0">
                <a:moveTo>
                  <a:pt x="176784" y="0"/>
                </a:moveTo>
                <a:lnTo>
                  <a:pt x="179832" y="0"/>
                </a:lnTo>
              </a:path>
              <a:path w="279400" h="0">
                <a:moveTo>
                  <a:pt x="195072" y="0"/>
                </a:moveTo>
                <a:lnTo>
                  <a:pt x="201168" y="0"/>
                </a:lnTo>
              </a:path>
              <a:path w="279400" h="0">
                <a:moveTo>
                  <a:pt x="231648" y="0"/>
                </a:moveTo>
                <a:lnTo>
                  <a:pt x="236220" y="0"/>
                </a:lnTo>
              </a:path>
              <a:path w="279400" h="0">
                <a:moveTo>
                  <a:pt x="272795" y="0"/>
                </a:moveTo>
                <a:lnTo>
                  <a:pt x="27889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bg object 124"/>
          <p:cNvSpPr/>
          <p:nvPr/>
        </p:nvSpPr>
        <p:spPr>
          <a:xfrm>
            <a:off x="1653539" y="727704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E73A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bg object 125"/>
          <p:cNvSpPr/>
          <p:nvPr/>
        </p:nvSpPr>
        <p:spPr>
          <a:xfrm>
            <a:off x="429768" y="72922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6" name="bg object 12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00455" y="728466"/>
            <a:ext cx="3048" cy="1524"/>
          </a:xfrm>
          <a:prstGeom prst="rect">
            <a:avLst/>
          </a:prstGeom>
        </p:spPr>
      </p:pic>
      <p:sp>
        <p:nvSpPr>
          <p:cNvPr id="127" name="bg object 127"/>
          <p:cNvSpPr/>
          <p:nvPr/>
        </p:nvSpPr>
        <p:spPr>
          <a:xfrm>
            <a:off x="620268" y="7292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6095" y="0"/>
                </a:lnTo>
              </a:path>
              <a:path w="38100" h="0">
                <a:moveTo>
                  <a:pt x="22860" y="0"/>
                </a:moveTo>
                <a:lnTo>
                  <a:pt x="24384" y="0"/>
                </a:lnTo>
              </a:path>
              <a:path w="38100" h="0">
                <a:moveTo>
                  <a:pt x="32004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bg object 128"/>
          <p:cNvSpPr/>
          <p:nvPr/>
        </p:nvSpPr>
        <p:spPr>
          <a:xfrm>
            <a:off x="674369" y="728466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762" y="761"/>
                </a:moveTo>
                <a:lnTo>
                  <a:pt x="762" y="761"/>
                </a:lnTo>
              </a:path>
            </a:pathLst>
          </a:custGeom>
          <a:ln w="3175">
            <a:solidFill>
              <a:srgbClr val="CA4A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bg object 129"/>
          <p:cNvSpPr/>
          <p:nvPr/>
        </p:nvSpPr>
        <p:spPr>
          <a:xfrm>
            <a:off x="688848" y="729228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 h="0">
                <a:moveTo>
                  <a:pt x="0" y="0"/>
                </a:moveTo>
                <a:lnTo>
                  <a:pt x="4571" y="0"/>
                </a:lnTo>
              </a:path>
              <a:path w="167640" h="0">
                <a:moveTo>
                  <a:pt x="41148" y="0"/>
                </a:moveTo>
                <a:lnTo>
                  <a:pt x="45720" y="0"/>
                </a:lnTo>
              </a:path>
              <a:path w="167640" h="0">
                <a:moveTo>
                  <a:pt x="65532" y="0"/>
                </a:moveTo>
                <a:lnTo>
                  <a:pt x="70104" y="0"/>
                </a:lnTo>
              </a:path>
              <a:path w="167640" h="0">
                <a:moveTo>
                  <a:pt x="126492" y="0"/>
                </a:moveTo>
                <a:lnTo>
                  <a:pt x="132588" y="0"/>
                </a:lnTo>
              </a:path>
              <a:path w="167640" h="0">
                <a:moveTo>
                  <a:pt x="163068" y="0"/>
                </a:moveTo>
                <a:lnTo>
                  <a:pt x="16764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0" name="bg object 13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51916" y="726942"/>
            <a:ext cx="45720" cy="4572"/>
          </a:xfrm>
          <a:prstGeom prst="rect">
            <a:avLst/>
          </a:prstGeom>
        </p:spPr>
      </p:pic>
      <p:sp>
        <p:nvSpPr>
          <p:cNvPr id="131" name="bg object 131"/>
          <p:cNvSpPr/>
          <p:nvPr/>
        </p:nvSpPr>
        <p:spPr>
          <a:xfrm>
            <a:off x="429768" y="73075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bg object 132"/>
          <p:cNvSpPr/>
          <p:nvPr/>
        </p:nvSpPr>
        <p:spPr>
          <a:xfrm>
            <a:off x="601218" y="72999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762" y="762"/>
                </a:moveTo>
                <a:lnTo>
                  <a:pt x="762" y="762"/>
                </a:lnTo>
              </a:path>
            </a:pathLst>
          </a:custGeom>
          <a:ln w="3175">
            <a:solidFill>
              <a:srgbClr val="C027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bg object 133"/>
          <p:cNvSpPr/>
          <p:nvPr/>
        </p:nvSpPr>
        <p:spPr>
          <a:xfrm>
            <a:off x="620268" y="7307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6095" y="0"/>
                </a:lnTo>
              </a:path>
              <a:path w="38100" h="0">
                <a:moveTo>
                  <a:pt x="22860" y="0"/>
                </a:moveTo>
                <a:lnTo>
                  <a:pt x="24384" y="0"/>
                </a:lnTo>
              </a:path>
              <a:path w="38100" h="0">
                <a:moveTo>
                  <a:pt x="32004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bg object 134"/>
          <p:cNvSpPr/>
          <p:nvPr/>
        </p:nvSpPr>
        <p:spPr>
          <a:xfrm>
            <a:off x="674369" y="72999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762" y="762"/>
                </a:moveTo>
                <a:lnTo>
                  <a:pt x="762" y="762"/>
                </a:lnTo>
              </a:path>
            </a:pathLst>
          </a:custGeom>
          <a:ln w="3175">
            <a:solidFill>
              <a:srgbClr val="D2696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5" name="bg object 13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88848" y="729990"/>
            <a:ext cx="6095" cy="1524"/>
          </a:xfrm>
          <a:prstGeom prst="rect">
            <a:avLst/>
          </a:prstGeom>
        </p:spPr>
      </p:pic>
      <p:sp>
        <p:nvSpPr>
          <p:cNvPr id="136" name="bg object 136"/>
          <p:cNvSpPr/>
          <p:nvPr/>
        </p:nvSpPr>
        <p:spPr>
          <a:xfrm>
            <a:off x="729995" y="730752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 h="0">
                <a:moveTo>
                  <a:pt x="0" y="0"/>
                </a:moveTo>
                <a:lnTo>
                  <a:pt x="4571" y="0"/>
                </a:lnTo>
              </a:path>
              <a:path w="91440" h="0">
                <a:moveTo>
                  <a:pt x="24384" y="0"/>
                </a:moveTo>
                <a:lnTo>
                  <a:pt x="30479" y="0"/>
                </a:lnTo>
              </a:path>
              <a:path w="91440" h="0">
                <a:moveTo>
                  <a:pt x="85344" y="0"/>
                </a:moveTo>
                <a:lnTo>
                  <a:pt x="9144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bg object 137"/>
          <p:cNvSpPr/>
          <p:nvPr/>
        </p:nvSpPr>
        <p:spPr>
          <a:xfrm>
            <a:off x="864108" y="730752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BD22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bg object 138"/>
          <p:cNvSpPr/>
          <p:nvPr/>
        </p:nvSpPr>
        <p:spPr>
          <a:xfrm>
            <a:off x="429768" y="73227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620268" y="7322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0" name="bg object 14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51916" y="729990"/>
            <a:ext cx="45719" cy="3048"/>
          </a:xfrm>
          <a:prstGeom prst="rect">
            <a:avLst/>
          </a:prstGeom>
        </p:spPr>
      </p:pic>
      <p:sp>
        <p:nvSpPr>
          <p:cNvPr id="141" name="bg object 141"/>
          <p:cNvSpPr/>
          <p:nvPr/>
        </p:nvSpPr>
        <p:spPr>
          <a:xfrm>
            <a:off x="643890" y="731514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762" y="761"/>
                </a:moveTo>
                <a:lnTo>
                  <a:pt x="762" y="761"/>
                </a:lnTo>
              </a:path>
            </a:pathLst>
          </a:custGeom>
          <a:ln w="3175">
            <a:solidFill>
              <a:srgbClr val="DC8A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bg object 142"/>
          <p:cNvSpPr/>
          <p:nvPr/>
        </p:nvSpPr>
        <p:spPr>
          <a:xfrm>
            <a:off x="652272" y="73227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6095" y="0"/>
                </a:lnTo>
              </a:path>
              <a:path w="243840" h="0">
                <a:moveTo>
                  <a:pt x="36575" y="0"/>
                </a:moveTo>
                <a:lnTo>
                  <a:pt x="42671" y="0"/>
                </a:lnTo>
              </a:path>
              <a:path w="243840" h="0">
                <a:moveTo>
                  <a:pt x="102107" y="0"/>
                </a:moveTo>
                <a:lnTo>
                  <a:pt x="108203" y="0"/>
                </a:lnTo>
              </a:path>
              <a:path w="243840" h="0">
                <a:moveTo>
                  <a:pt x="163068" y="0"/>
                </a:moveTo>
                <a:lnTo>
                  <a:pt x="169164" y="0"/>
                </a:lnTo>
              </a:path>
              <a:path w="243840" h="0">
                <a:moveTo>
                  <a:pt x="237744" y="0"/>
                </a:moveTo>
                <a:lnTo>
                  <a:pt x="24384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bg object 143"/>
          <p:cNvSpPr/>
          <p:nvPr/>
        </p:nvSpPr>
        <p:spPr>
          <a:xfrm>
            <a:off x="429768" y="73380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bg object 144"/>
          <p:cNvSpPr/>
          <p:nvPr/>
        </p:nvSpPr>
        <p:spPr>
          <a:xfrm>
            <a:off x="620268" y="733800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 h="0">
                <a:moveTo>
                  <a:pt x="0" y="0"/>
                </a:moveTo>
                <a:lnTo>
                  <a:pt x="6095" y="0"/>
                </a:lnTo>
              </a:path>
              <a:path w="201294" h="0">
                <a:moveTo>
                  <a:pt x="32004" y="0"/>
                </a:moveTo>
                <a:lnTo>
                  <a:pt x="38100" y="0"/>
                </a:lnTo>
              </a:path>
              <a:path w="201294" h="0">
                <a:moveTo>
                  <a:pt x="134112" y="0"/>
                </a:moveTo>
                <a:lnTo>
                  <a:pt x="141732" y="0"/>
                </a:lnTo>
              </a:path>
              <a:path w="201294" h="0">
                <a:moveTo>
                  <a:pt x="173736" y="0"/>
                </a:moveTo>
                <a:lnTo>
                  <a:pt x="181356" y="0"/>
                </a:lnTo>
              </a:path>
              <a:path w="201294" h="0">
                <a:moveTo>
                  <a:pt x="195072" y="0"/>
                </a:moveTo>
                <a:lnTo>
                  <a:pt x="201168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5" name="bg object 14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87323" y="728466"/>
            <a:ext cx="114300" cy="9144"/>
          </a:xfrm>
          <a:prstGeom prst="rect">
            <a:avLst/>
          </a:prstGeom>
        </p:spPr>
      </p:pic>
      <p:sp>
        <p:nvSpPr>
          <p:cNvPr id="146" name="bg object 146"/>
          <p:cNvSpPr/>
          <p:nvPr/>
        </p:nvSpPr>
        <p:spPr>
          <a:xfrm>
            <a:off x="429768" y="73532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620268" y="73532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6095" y="0"/>
                </a:lnTo>
              </a:path>
              <a:path w="38100" h="0">
                <a:moveTo>
                  <a:pt x="32004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8" name="bg object 14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51916" y="733038"/>
            <a:ext cx="42671" cy="4572"/>
          </a:xfrm>
          <a:prstGeom prst="rect">
            <a:avLst/>
          </a:prstGeom>
        </p:spPr>
      </p:pic>
      <p:sp>
        <p:nvSpPr>
          <p:cNvPr id="149" name="bg object 149"/>
          <p:cNvSpPr/>
          <p:nvPr/>
        </p:nvSpPr>
        <p:spPr>
          <a:xfrm>
            <a:off x="429768" y="73684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bg object 150"/>
          <p:cNvSpPr/>
          <p:nvPr/>
        </p:nvSpPr>
        <p:spPr>
          <a:xfrm>
            <a:off x="620268" y="736848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 h="0">
                <a:moveTo>
                  <a:pt x="0" y="0"/>
                </a:moveTo>
                <a:lnTo>
                  <a:pt x="6095" y="0"/>
                </a:lnTo>
              </a:path>
              <a:path w="273050" h="0">
                <a:moveTo>
                  <a:pt x="32004" y="0"/>
                </a:moveTo>
                <a:lnTo>
                  <a:pt x="38100" y="0"/>
                </a:lnTo>
              </a:path>
              <a:path w="273050" h="0">
                <a:moveTo>
                  <a:pt x="266700" y="0"/>
                </a:moveTo>
                <a:lnTo>
                  <a:pt x="27279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bg object 151"/>
          <p:cNvSpPr/>
          <p:nvPr/>
        </p:nvSpPr>
        <p:spPr>
          <a:xfrm>
            <a:off x="429768" y="73837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bg object 152"/>
          <p:cNvSpPr/>
          <p:nvPr/>
        </p:nvSpPr>
        <p:spPr>
          <a:xfrm>
            <a:off x="620268" y="738372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3" name="bg object 15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52272" y="734562"/>
            <a:ext cx="169164" cy="6096"/>
          </a:xfrm>
          <a:prstGeom prst="rect">
            <a:avLst/>
          </a:prstGeom>
        </p:spPr>
      </p:pic>
      <p:sp>
        <p:nvSpPr>
          <p:cNvPr id="154" name="bg object 154"/>
          <p:cNvSpPr/>
          <p:nvPr/>
        </p:nvSpPr>
        <p:spPr>
          <a:xfrm>
            <a:off x="429768" y="73989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bg object 155"/>
          <p:cNvSpPr/>
          <p:nvPr/>
        </p:nvSpPr>
        <p:spPr>
          <a:xfrm>
            <a:off x="620268" y="73989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6095" y="0"/>
                </a:lnTo>
              </a:path>
              <a:path w="144779" h="0">
                <a:moveTo>
                  <a:pt x="32004" y="0"/>
                </a:moveTo>
                <a:lnTo>
                  <a:pt x="38100" y="0"/>
                </a:lnTo>
              </a:path>
              <a:path w="144779" h="0">
                <a:moveTo>
                  <a:pt x="67056" y="0"/>
                </a:moveTo>
                <a:lnTo>
                  <a:pt x="70104" y="0"/>
                </a:lnTo>
              </a:path>
              <a:path w="144779" h="0">
                <a:moveTo>
                  <a:pt x="111251" y="0"/>
                </a:moveTo>
                <a:lnTo>
                  <a:pt x="115823" y="0"/>
                </a:lnTo>
              </a:path>
              <a:path w="144779" h="0">
                <a:moveTo>
                  <a:pt x="138684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6" name="bg object 156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797051" y="737610"/>
            <a:ext cx="94488" cy="4572"/>
          </a:xfrm>
          <a:prstGeom prst="rect">
            <a:avLst/>
          </a:prstGeom>
        </p:spPr>
      </p:pic>
      <p:sp>
        <p:nvSpPr>
          <p:cNvPr id="157" name="bg object 157"/>
          <p:cNvSpPr/>
          <p:nvPr/>
        </p:nvSpPr>
        <p:spPr>
          <a:xfrm>
            <a:off x="790955" y="739896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 h="0">
                <a:moveTo>
                  <a:pt x="0" y="0"/>
                </a:moveTo>
                <a:lnTo>
                  <a:pt x="3048" y="0"/>
                </a:lnTo>
              </a:path>
              <a:path w="30480" h="0">
                <a:moveTo>
                  <a:pt x="6095" y="0"/>
                </a:moveTo>
                <a:lnTo>
                  <a:pt x="10667" y="0"/>
                </a:lnTo>
              </a:path>
              <a:path w="30480" h="0">
                <a:moveTo>
                  <a:pt x="24384" y="0"/>
                </a:moveTo>
                <a:lnTo>
                  <a:pt x="3048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8" name="bg object 15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93419" y="739134"/>
            <a:ext cx="64007" cy="3048"/>
          </a:xfrm>
          <a:prstGeom prst="rect">
            <a:avLst/>
          </a:prstGeom>
        </p:spPr>
      </p:pic>
      <p:sp>
        <p:nvSpPr>
          <p:cNvPr id="159" name="bg object 159"/>
          <p:cNvSpPr/>
          <p:nvPr/>
        </p:nvSpPr>
        <p:spPr>
          <a:xfrm>
            <a:off x="429768" y="74142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620268" y="74142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1" name="bg object 16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652272" y="740658"/>
            <a:ext cx="169164" cy="3048"/>
          </a:xfrm>
          <a:prstGeom prst="rect">
            <a:avLst/>
          </a:prstGeom>
        </p:spPr>
      </p:pic>
      <p:sp>
        <p:nvSpPr>
          <p:cNvPr id="162" name="bg object 162"/>
          <p:cNvSpPr/>
          <p:nvPr/>
        </p:nvSpPr>
        <p:spPr>
          <a:xfrm>
            <a:off x="883919" y="74142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bg object 163"/>
          <p:cNvSpPr/>
          <p:nvPr/>
        </p:nvSpPr>
        <p:spPr>
          <a:xfrm>
            <a:off x="429768" y="74294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bg object 164"/>
          <p:cNvSpPr/>
          <p:nvPr/>
        </p:nvSpPr>
        <p:spPr>
          <a:xfrm>
            <a:off x="620268" y="742944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 h="0">
                <a:moveTo>
                  <a:pt x="0" y="0"/>
                </a:moveTo>
                <a:lnTo>
                  <a:pt x="6095" y="0"/>
                </a:lnTo>
              </a:path>
              <a:path w="201294" h="0">
                <a:moveTo>
                  <a:pt x="32004" y="0"/>
                </a:moveTo>
                <a:lnTo>
                  <a:pt x="38100" y="0"/>
                </a:lnTo>
              </a:path>
              <a:path w="201294" h="0">
                <a:moveTo>
                  <a:pt x="67056" y="0"/>
                </a:moveTo>
                <a:lnTo>
                  <a:pt x="70104" y="0"/>
                </a:lnTo>
              </a:path>
              <a:path w="201294" h="0">
                <a:moveTo>
                  <a:pt x="111251" y="0"/>
                </a:moveTo>
                <a:lnTo>
                  <a:pt x="115823" y="0"/>
                </a:lnTo>
              </a:path>
              <a:path w="201294" h="0">
                <a:moveTo>
                  <a:pt x="132588" y="0"/>
                </a:moveTo>
                <a:lnTo>
                  <a:pt x="135636" y="0"/>
                </a:lnTo>
              </a:path>
              <a:path w="201294" h="0">
                <a:moveTo>
                  <a:pt x="140208" y="0"/>
                </a:moveTo>
                <a:lnTo>
                  <a:pt x="146303" y="0"/>
                </a:lnTo>
              </a:path>
              <a:path w="201294" h="0">
                <a:moveTo>
                  <a:pt x="169164" y="0"/>
                </a:moveTo>
                <a:lnTo>
                  <a:pt x="172212" y="0"/>
                </a:lnTo>
              </a:path>
              <a:path w="201294" h="0">
                <a:moveTo>
                  <a:pt x="195072" y="0"/>
                </a:moveTo>
                <a:lnTo>
                  <a:pt x="201168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bg object 165"/>
          <p:cNvSpPr/>
          <p:nvPr/>
        </p:nvSpPr>
        <p:spPr>
          <a:xfrm>
            <a:off x="429768" y="74446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6" name="bg object 166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51916" y="742182"/>
            <a:ext cx="36576" cy="4572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20268" y="742182"/>
            <a:ext cx="182879" cy="4572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502663" y="728466"/>
            <a:ext cx="35052" cy="44196"/>
          </a:xfrm>
          <a:prstGeom prst="rect">
            <a:avLst/>
          </a:prstGeom>
        </p:spPr>
      </p:pic>
      <p:sp>
        <p:nvSpPr>
          <p:cNvPr id="169" name="bg object 169"/>
          <p:cNvSpPr/>
          <p:nvPr/>
        </p:nvSpPr>
        <p:spPr>
          <a:xfrm>
            <a:off x="429768" y="74599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bg object 170"/>
          <p:cNvSpPr/>
          <p:nvPr/>
        </p:nvSpPr>
        <p:spPr>
          <a:xfrm>
            <a:off x="620268" y="745992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0" y="0"/>
                </a:moveTo>
                <a:lnTo>
                  <a:pt x="6095" y="0"/>
                </a:lnTo>
              </a:path>
              <a:path w="266700" h="0">
                <a:moveTo>
                  <a:pt x="67056" y="0"/>
                </a:moveTo>
                <a:lnTo>
                  <a:pt x="70104" y="0"/>
                </a:lnTo>
              </a:path>
              <a:path w="266700" h="0">
                <a:moveTo>
                  <a:pt x="260604" y="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bg object 171"/>
          <p:cNvSpPr/>
          <p:nvPr/>
        </p:nvSpPr>
        <p:spPr>
          <a:xfrm>
            <a:off x="429768" y="74751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bg object 172"/>
          <p:cNvSpPr/>
          <p:nvPr/>
        </p:nvSpPr>
        <p:spPr>
          <a:xfrm>
            <a:off x="620268" y="74751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6095" y="0"/>
                </a:lnTo>
              </a:path>
              <a:path w="53340" h="0">
                <a:moveTo>
                  <a:pt x="32004" y="0"/>
                </a:moveTo>
                <a:lnTo>
                  <a:pt x="5334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3" name="bg object 173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685800" y="743706"/>
            <a:ext cx="135636" cy="6096"/>
          </a:xfrm>
          <a:prstGeom prst="rect">
            <a:avLst/>
          </a:prstGeom>
        </p:spPr>
      </p:pic>
      <p:sp>
        <p:nvSpPr>
          <p:cNvPr id="174" name="bg object 174"/>
          <p:cNvSpPr/>
          <p:nvPr/>
        </p:nvSpPr>
        <p:spPr>
          <a:xfrm>
            <a:off x="752855" y="747516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 h="0">
                <a:moveTo>
                  <a:pt x="0" y="0"/>
                </a:moveTo>
                <a:lnTo>
                  <a:pt x="3048" y="0"/>
                </a:lnTo>
              </a:path>
              <a:path w="68580" h="0">
                <a:moveTo>
                  <a:pt x="62484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bg object 175"/>
          <p:cNvSpPr/>
          <p:nvPr/>
        </p:nvSpPr>
        <p:spPr>
          <a:xfrm>
            <a:off x="429768" y="74904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bg object 176"/>
          <p:cNvSpPr/>
          <p:nvPr/>
        </p:nvSpPr>
        <p:spPr>
          <a:xfrm>
            <a:off x="620268" y="74904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 h="0">
                <a:moveTo>
                  <a:pt x="0" y="0"/>
                </a:moveTo>
                <a:lnTo>
                  <a:pt x="6095" y="0"/>
                </a:lnTo>
              </a:path>
              <a:path w="149859" h="0">
                <a:moveTo>
                  <a:pt x="32004" y="0"/>
                </a:moveTo>
                <a:lnTo>
                  <a:pt x="38100" y="0"/>
                </a:lnTo>
              </a:path>
              <a:path w="149859" h="0">
                <a:moveTo>
                  <a:pt x="50292" y="0"/>
                </a:moveTo>
                <a:lnTo>
                  <a:pt x="53340" y="0"/>
                </a:lnTo>
              </a:path>
              <a:path w="149859" h="0">
                <a:moveTo>
                  <a:pt x="132588" y="0"/>
                </a:moveTo>
                <a:lnTo>
                  <a:pt x="135636" y="0"/>
                </a:lnTo>
              </a:path>
              <a:path w="149859" h="0">
                <a:moveTo>
                  <a:pt x="143256" y="0"/>
                </a:moveTo>
                <a:lnTo>
                  <a:pt x="149351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7" name="bg object 177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851916" y="746754"/>
            <a:ext cx="33528" cy="4572"/>
          </a:xfrm>
          <a:prstGeom prst="rect">
            <a:avLst/>
          </a:prstGeom>
        </p:spPr>
      </p:pic>
      <p:sp>
        <p:nvSpPr>
          <p:cNvPr id="178" name="bg object 178"/>
          <p:cNvSpPr/>
          <p:nvPr/>
        </p:nvSpPr>
        <p:spPr>
          <a:xfrm>
            <a:off x="786383" y="7490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 h="0">
                <a:moveTo>
                  <a:pt x="0" y="0"/>
                </a:moveTo>
                <a:lnTo>
                  <a:pt x="3048" y="0"/>
                </a:lnTo>
              </a:path>
              <a:path w="35559" h="0">
                <a:moveTo>
                  <a:pt x="28956" y="0"/>
                </a:moveTo>
                <a:lnTo>
                  <a:pt x="3505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bg object 179"/>
          <p:cNvSpPr/>
          <p:nvPr/>
        </p:nvSpPr>
        <p:spPr>
          <a:xfrm>
            <a:off x="429768" y="75056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bg object 180"/>
          <p:cNvSpPr/>
          <p:nvPr/>
        </p:nvSpPr>
        <p:spPr>
          <a:xfrm>
            <a:off x="620268" y="75056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6095" y="0"/>
                </a:lnTo>
              </a:path>
              <a:path w="53340" h="0">
                <a:moveTo>
                  <a:pt x="32004" y="0"/>
                </a:moveTo>
                <a:lnTo>
                  <a:pt x="38100" y="0"/>
                </a:lnTo>
              </a:path>
              <a:path w="53340" h="0">
                <a:moveTo>
                  <a:pt x="51815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1" name="bg object 181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85800" y="748278"/>
            <a:ext cx="117347" cy="4572"/>
          </a:xfrm>
          <a:prstGeom prst="rect">
            <a:avLst/>
          </a:prstGeom>
        </p:spPr>
      </p:pic>
      <p:sp>
        <p:nvSpPr>
          <p:cNvPr id="182" name="bg object 182"/>
          <p:cNvSpPr/>
          <p:nvPr/>
        </p:nvSpPr>
        <p:spPr>
          <a:xfrm>
            <a:off x="815339" y="750564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 h="0">
                <a:moveTo>
                  <a:pt x="0" y="0"/>
                </a:moveTo>
                <a:lnTo>
                  <a:pt x="6096" y="0"/>
                </a:lnTo>
              </a:path>
              <a:path w="68580" h="0">
                <a:moveTo>
                  <a:pt x="62484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bg object 183"/>
          <p:cNvSpPr/>
          <p:nvPr/>
        </p:nvSpPr>
        <p:spPr>
          <a:xfrm>
            <a:off x="429768" y="75208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bg object 184"/>
          <p:cNvSpPr/>
          <p:nvPr/>
        </p:nvSpPr>
        <p:spPr>
          <a:xfrm>
            <a:off x="620268" y="752088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 h="0">
                <a:moveTo>
                  <a:pt x="0" y="0"/>
                </a:moveTo>
                <a:lnTo>
                  <a:pt x="6095" y="0"/>
                </a:lnTo>
              </a:path>
              <a:path w="201294" h="0">
                <a:moveTo>
                  <a:pt x="32004" y="0"/>
                </a:moveTo>
                <a:lnTo>
                  <a:pt x="38100" y="0"/>
                </a:lnTo>
              </a:path>
              <a:path w="201294" h="0">
                <a:moveTo>
                  <a:pt x="51815" y="0"/>
                </a:moveTo>
                <a:lnTo>
                  <a:pt x="53339" y="0"/>
                </a:lnTo>
              </a:path>
              <a:path w="201294" h="0">
                <a:moveTo>
                  <a:pt x="144779" y="0"/>
                </a:moveTo>
                <a:lnTo>
                  <a:pt x="150875" y="0"/>
                </a:lnTo>
              </a:path>
              <a:path w="201294" h="0">
                <a:moveTo>
                  <a:pt x="164592" y="0"/>
                </a:moveTo>
                <a:lnTo>
                  <a:pt x="167640" y="0"/>
                </a:lnTo>
              </a:path>
              <a:path w="201294" h="0">
                <a:moveTo>
                  <a:pt x="195072" y="0"/>
                </a:moveTo>
                <a:lnTo>
                  <a:pt x="201168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bg object 185"/>
          <p:cNvSpPr/>
          <p:nvPr/>
        </p:nvSpPr>
        <p:spPr>
          <a:xfrm>
            <a:off x="429768" y="75361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bg object 186"/>
          <p:cNvSpPr/>
          <p:nvPr/>
        </p:nvSpPr>
        <p:spPr>
          <a:xfrm>
            <a:off x="620268" y="75361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6095" y="0"/>
                </a:lnTo>
              </a:path>
              <a:path w="38100" h="0">
                <a:moveTo>
                  <a:pt x="32004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bg object 187"/>
          <p:cNvSpPr/>
          <p:nvPr/>
        </p:nvSpPr>
        <p:spPr>
          <a:xfrm>
            <a:off x="672845" y="752850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762" y="762"/>
                </a:moveTo>
                <a:lnTo>
                  <a:pt x="762" y="762"/>
                </a:lnTo>
              </a:path>
            </a:pathLst>
          </a:custGeom>
          <a:ln w="3175">
            <a:solidFill>
              <a:srgbClr val="D062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8" name="bg object 18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85800" y="751326"/>
            <a:ext cx="117347" cy="3047"/>
          </a:xfrm>
          <a:prstGeom prst="rect">
            <a:avLst/>
          </a:prstGeom>
        </p:spPr>
      </p:pic>
      <p:sp>
        <p:nvSpPr>
          <p:cNvPr id="189" name="bg object 189"/>
          <p:cNvSpPr/>
          <p:nvPr/>
        </p:nvSpPr>
        <p:spPr>
          <a:xfrm>
            <a:off x="429768" y="75513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bg object 190"/>
          <p:cNvSpPr/>
          <p:nvPr/>
        </p:nvSpPr>
        <p:spPr>
          <a:xfrm>
            <a:off x="620268" y="7551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6095" y="0"/>
                </a:lnTo>
              </a:path>
              <a:path w="38100" h="0">
                <a:moveTo>
                  <a:pt x="32004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1" name="bg object 191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798576" y="751326"/>
            <a:ext cx="83820" cy="6095"/>
          </a:xfrm>
          <a:prstGeom prst="rect">
            <a:avLst/>
          </a:prstGeom>
        </p:spPr>
      </p:pic>
      <p:sp>
        <p:nvSpPr>
          <p:cNvPr id="192" name="bg object 192"/>
          <p:cNvSpPr/>
          <p:nvPr/>
        </p:nvSpPr>
        <p:spPr>
          <a:xfrm>
            <a:off x="766572" y="75513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0" y="0"/>
                </a:moveTo>
                <a:lnTo>
                  <a:pt x="6095" y="0"/>
                </a:lnTo>
              </a:path>
              <a:path w="20320" h="0">
                <a:moveTo>
                  <a:pt x="16764" y="0"/>
                </a:moveTo>
                <a:lnTo>
                  <a:pt x="198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3" name="bg object 19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685800" y="754374"/>
            <a:ext cx="70103" cy="3048"/>
          </a:xfrm>
          <a:prstGeom prst="rect">
            <a:avLst/>
          </a:prstGeom>
        </p:spPr>
      </p:pic>
      <p:sp>
        <p:nvSpPr>
          <p:cNvPr id="194" name="bg object 194"/>
          <p:cNvSpPr/>
          <p:nvPr/>
        </p:nvSpPr>
        <p:spPr>
          <a:xfrm>
            <a:off x="429768" y="75666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bg object 195"/>
          <p:cNvSpPr/>
          <p:nvPr/>
        </p:nvSpPr>
        <p:spPr>
          <a:xfrm>
            <a:off x="620268" y="75666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095" y="0"/>
                </a:lnTo>
              </a:path>
              <a:path w="68579" h="0">
                <a:moveTo>
                  <a:pt x="32004" y="0"/>
                </a:moveTo>
                <a:lnTo>
                  <a:pt x="38100" y="0"/>
                </a:lnTo>
              </a:path>
              <a:path w="68579" h="0">
                <a:moveTo>
                  <a:pt x="65532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6" name="bg object 196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702563" y="754374"/>
            <a:ext cx="118872" cy="4572"/>
          </a:xfrm>
          <a:prstGeom prst="rect">
            <a:avLst/>
          </a:prstGeom>
        </p:spPr>
      </p:pic>
      <p:sp>
        <p:nvSpPr>
          <p:cNvPr id="197" name="bg object 197"/>
          <p:cNvSpPr/>
          <p:nvPr/>
        </p:nvSpPr>
        <p:spPr>
          <a:xfrm>
            <a:off x="429768" y="75818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bg object 198"/>
          <p:cNvSpPr/>
          <p:nvPr/>
        </p:nvSpPr>
        <p:spPr>
          <a:xfrm>
            <a:off x="620268" y="75818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6095" y="0"/>
                </a:lnTo>
              </a:path>
              <a:path w="234950" h="0">
                <a:moveTo>
                  <a:pt x="32004" y="0"/>
                </a:moveTo>
                <a:lnTo>
                  <a:pt x="38100" y="0"/>
                </a:lnTo>
              </a:path>
              <a:path w="234950" h="0">
                <a:moveTo>
                  <a:pt x="65532" y="0"/>
                </a:moveTo>
                <a:lnTo>
                  <a:pt x="68580" y="0"/>
                </a:lnTo>
              </a:path>
              <a:path w="234950" h="0">
                <a:moveTo>
                  <a:pt x="112776" y="0"/>
                </a:moveTo>
                <a:lnTo>
                  <a:pt x="117348" y="0"/>
                </a:lnTo>
              </a:path>
              <a:path w="234950" h="0">
                <a:moveTo>
                  <a:pt x="147828" y="0"/>
                </a:moveTo>
                <a:lnTo>
                  <a:pt x="153923" y="0"/>
                </a:lnTo>
              </a:path>
              <a:path w="234950" h="0">
                <a:moveTo>
                  <a:pt x="161544" y="0"/>
                </a:moveTo>
                <a:lnTo>
                  <a:pt x="164592" y="0"/>
                </a:lnTo>
              </a:path>
              <a:path w="234950" h="0">
                <a:moveTo>
                  <a:pt x="195072" y="0"/>
                </a:moveTo>
                <a:lnTo>
                  <a:pt x="201168" y="0"/>
                </a:lnTo>
              </a:path>
              <a:path w="234950" h="0">
                <a:moveTo>
                  <a:pt x="231648" y="0"/>
                </a:moveTo>
                <a:lnTo>
                  <a:pt x="234695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bg object 199"/>
          <p:cNvSpPr/>
          <p:nvPr/>
        </p:nvSpPr>
        <p:spPr>
          <a:xfrm>
            <a:off x="429768" y="75970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bg object 200"/>
          <p:cNvSpPr/>
          <p:nvPr/>
        </p:nvSpPr>
        <p:spPr>
          <a:xfrm>
            <a:off x="620268" y="7597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1" name="bg object 201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702563" y="757422"/>
            <a:ext cx="53339" cy="3048"/>
          </a:xfrm>
          <a:prstGeom prst="rect">
            <a:avLst/>
          </a:prstGeom>
        </p:spPr>
      </p:pic>
      <p:sp>
        <p:nvSpPr>
          <p:cNvPr id="202" name="bg object 202"/>
          <p:cNvSpPr/>
          <p:nvPr/>
        </p:nvSpPr>
        <p:spPr>
          <a:xfrm>
            <a:off x="652272" y="75970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6095" y="0"/>
                </a:lnTo>
              </a:path>
              <a:path w="36829" h="0">
                <a:moveTo>
                  <a:pt x="33528" y="0"/>
                </a:moveTo>
                <a:lnTo>
                  <a:pt x="3657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3" name="bg object 203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68095" y="757422"/>
            <a:ext cx="36575" cy="3048"/>
          </a:xfrm>
          <a:prstGeom prst="rect">
            <a:avLst/>
          </a:prstGeom>
        </p:spPr>
      </p:pic>
      <p:sp>
        <p:nvSpPr>
          <p:cNvPr id="204" name="bg object 204"/>
          <p:cNvSpPr/>
          <p:nvPr/>
        </p:nvSpPr>
        <p:spPr>
          <a:xfrm>
            <a:off x="751331" y="75970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3048" y="0"/>
                </a:lnTo>
              </a:path>
              <a:path w="53340" h="0">
                <a:moveTo>
                  <a:pt x="47243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5" name="bg object 20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15339" y="757422"/>
            <a:ext cx="64007" cy="4572"/>
          </a:xfrm>
          <a:prstGeom prst="rect">
            <a:avLst/>
          </a:prstGeom>
        </p:spPr>
      </p:pic>
      <p:sp>
        <p:nvSpPr>
          <p:cNvPr id="206" name="bg object 206"/>
          <p:cNvSpPr/>
          <p:nvPr/>
        </p:nvSpPr>
        <p:spPr>
          <a:xfrm>
            <a:off x="429768" y="76123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bg object 207"/>
          <p:cNvSpPr/>
          <p:nvPr/>
        </p:nvSpPr>
        <p:spPr>
          <a:xfrm>
            <a:off x="620268" y="76123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6095" y="0"/>
                </a:lnTo>
              </a:path>
              <a:path w="38100" h="0">
                <a:moveTo>
                  <a:pt x="32004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bg object 208"/>
          <p:cNvSpPr/>
          <p:nvPr/>
        </p:nvSpPr>
        <p:spPr>
          <a:xfrm>
            <a:off x="429768" y="76275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bg object 209"/>
          <p:cNvSpPr/>
          <p:nvPr/>
        </p:nvSpPr>
        <p:spPr>
          <a:xfrm>
            <a:off x="620268" y="76275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6095" y="0"/>
                </a:lnTo>
              </a:path>
              <a:path w="38100" h="0">
                <a:moveTo>
                  <a:pt x="32004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0" name="bg object 210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684276" y="760470"/>
            <a:ext cx="192024" cy="4572"/>
          </a:xfrm>
          <a:prstGeom prst="rect">
            <a:avLst/>
          </a:prstGeom>
        </p:spPr>
      </p:pic>
      <p:sp>
        <p:nvSpPr>
          <p:cNvPr id="211" name="bg object 211"/>
          <p:cNvSpPr/>
          <p:nvPr/>
        </p:nvSpPr>
        <p:spPr>
          <a:xfrm>
            <a:off x="751331" y="76275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3048" y="0"/>
                </a:lnTo>
              </a:path>
              <a:path w="53340" h="0">
                <a:moveTo>
                  <a:pt x="47243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bg object 212"/>
          <p:cNvSpPr/>
          <p:nvPr/>
        </p:nvSpPr>
        <p:spPr>
          <a:xfrm>
            <a:off x="429768" y="76428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bg object 213"/>
          <p:cNvSpPr/>
          <p:nvPr/>
        </p:nvSpPr>
        <p:spPr>
          <a:xfrm>
            <a:off x="620268" y="764280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6095" y="0"/>
                </a:lnTo>
              </a:path>
              <a:path w="281940" h="0">
                <a:moveTo>
                  <a:pt x="32004" y="0"/>
                </a:moveTo>
                <a:lnTo>
                  <a:pt x="38100" y="0"/>
                </a:lnTo>
              </a:path>
              <a:path w="281940" h="0">
                <a:moveTo>
                  <a:pt x="112776" y="0"/>
                </a:moveTo>
                <a:lnTo>
                  <a:pt x="118872" y="0"/>
                </a:lnTo>
              </a:path>
              <a:path w="281940" h="0">
                <a:moveTo>
                  <a:pt x="150876" y="0"/>
                </a:moveTo>
                <a:lnTo>
                  <a:pt x="156972" y="0"/>
                </a:lnTo>
              </a:path>
              <a:path w="281940" h="0">
                <a:moveTo>
                  <a:pt x="158496" y="0"/>
                </a:moveTo>
                <a:lnTo>
                  <a:pt x="161544" y="0"/>
                </a:lnTo>
              </a:path>
              <a:path w="281940" h="0">
                <a:moveTo>
                  <a:pt x="230123" y="0"/>
                </a:moveTo>
                <a:lnTo>
                  <a:pt x="233171" y="0"/>
                </a:lnTo>
              </a:path>
              <a:path w="281940" h="0">
                <a:moveTo>
                  <a:pt x="280416" y="0"/>
                </a:moveTo>
                <a:lnTo>
                  <a:pt x="28194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bg object 214"/>
          <p:cNvSpPr/>
          <p:nvPr/>
        </p:nvSpPr>
        <p:spPr>
          <a:xfrm>
            <a:off x="429768" y="76580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bg object 215"/>
          <p:cNvSpPr/>
          <p:nvPr/>
        </p:nvSpPr>
        <p:spPr>
          <a:xfrm>
            <a:off x="620268" y="76580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6095" y="0"/>
                </a:lnTo>
              </a:path>
              <a:path w="38100" h="0">
                <a:moveTo>
                  <a:pt x="32004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6" name="bg object 216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705612" y="763518"/>
            <a:ext cx="169164" cy="3048"/>
          </a:xfrm>
          <a:prstGeom prst="rect">
            <a:avLst/>
          </a:prstGeom>
        </p:spPr>
      </p:pic>
      <p:sp>
        <p:nvSpPr>
          <p:cNvPr id="217" name="bg object 217"/>
          <p:cNvSpPr/>
          <p:nvPr/>
        </p:nvSpPr>
        <p:spPr>
          <a:xfrm>
            <a:off x="675894" y="765042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762" y="762"/>
                </a:moveTo>
                <a:lnTo>
                  <a:pt x="762" y="762"/>
                </a:lnTo>
              </a:path>
            </a:pathLst>
          </a:custGeom>
          <a:ln w="3175">
            <a:solidFill>
              <a:srgbClr val="DC8A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bg object 218"/>
          <p:cNvSpPr/>
          <p:nvPr/>
        </p:nvSpPr>
        <p:spPr>
          <a:xfrm>
            <a:off x="684276" y="76580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 h="0">
                <a:moveTo>
                  <a:pt x="0" y="0"/>
                </a:moveTo>
                <a:lnTo>
                  <a:pt x="4571" y="0"/>
                </a:lnTo>
              </a:path>
              <a:path w="218440" h="0">
                <a:moveTo>
                  <a:pt x="182880" y="0"/>
                </a:moveTo>
                <a:lnTo>
                  <a:pt x="188976" y="0"/>
                </a:lnTo>
              </a:path>
              <a:path w="218440" h="0">
                <a:moveTo>
                  <a:pt x="216408" y="0"/>
                </a:moveTo>
                <a:lnTo>
                  <a:pt x="21793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bg object 219"/>
          <p:cNvSpPr/>
          <p:nvPr/>
        </p:nvSpPr>
        <p:spPr>
          <a:xfrm>
            <a:off x="429768" y="767328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bg object 220"/>
          <p:cNvSpPr/>
          <p:nvPr/>
        </p:nvSpPr>
        <p:spPr>
          <a:xfrm>
            <a:off x="620268" y="767328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1" name="bg object 221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652272" y="766566"/>
            <a:ext cx="128015" cy="3048"/>
          </a:xfrm>
          <a:prstGeom prst="rect">
            <a:avLst/>
          </a:prstGeom>
        </p:spPr>
      </p:pic>
      <p:sp>
        <p:nvSpPr>
          <p:cNvPr id="222" name="bg object 222"/>
          <p:cNvSpPr/>
          <p:nvPr/>
        </p:nvSpPr>
        <p:spPr>
          <a:xfrm>
            <a:off x="429768" y="768852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3" name="bg object 22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620268" y="766566"/>
            <a:ext cx="281939" cy="4572"/>
          </a:xfrm>
          <a:prstGeom prst="rect">
            <a:avLst/>
          </a:prstGeom>
        </p:spPr>
      </p:pic>
      <p:sp>
        <p:nvSpPr>
          <p:cNvPr id="224" name="bg object 224"/>
          <p:cNvSpPr/>
          <p:nvPr/>
        </p:nvSpPr>
        <p:spPr>
          <a:xfrm>
            <a:off x="429768" y="77037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bg object 225"/>
          <p:cNvSpPr/>
          <p:nvPr/>
        </p:nvSpPr>
        <p:spPr>
          <a:xfrm>
            <a:off x="620268" y="770376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 h="0">
                <a:moveTo>
                  <a:pt x="0" y="0"/>
                </a:moveTo>
                <a:lnTo>
                  <a:pt x="6095" y="0"/>
                </a:lnTo>
              </a:path>
              <a:path w="250190" h="0">
                <a:moveTo>
                  <a:pt x="129540" y="0"/>
                </a:moveTo>
                <a:lnTo>
                  <a:pt x="134112" y="0"/>
                </a:lnTo>
              </a:path>
              <a:path w="250190" h="0">
                <a:moveTo>
                  <a:pt x="179832" y="0"/>
                </a:moveTo>
                <a:lnTo>
                  <a:pt x="185928" y="0"/>
                </a:lnTo>
              </a:path>
              <a:path w="250190" h="0">
                <a:moveTo>
                  <a:pt x="243839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bg object 226"/>
          <p:cNvSpPr/>
          <p:nvPr/>
        </p:nvSpPr>
        <p:spPr>
          <a:xfrm>
            <a:off x="429768" y="77190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bg object 227"/>
          <p:cNvSpPr/>
          <p:nvPr/>
        </p:nvSpPr>
        <p:spPr>
          <a:xfrm>
            <a:off x="800100" y="771900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8" name="bg object 228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615695" y="769614"/>
            <a:ext cx="163068" cy="4572"/>
          </a:xfrm>
          <a:prstGeom prst="rect">
            <a:avLst/>
          </a:prstGeom>
        </p:spPr>
      </p:pic>
      <p:sp>
        <p:nvSpPr>
          <p:cNvPr id="229" name="bg object 229"/>
          <p:cNvSpPr/>
          <p:nvPr/>
        </p:nvSpPr>
        <p:spPr>
          <a:xfrm>
            <a:off x="429768" y="77342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 h="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0" name="bg object 230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710183" y="772662"/>
            <a:ext cx="48768" cy="1524"/>
          </a:xfrm>
          <a:prstGeom prst="rect">
            <a:avLst/>
          </a:prstGeom>
        </p:spPr>
      </p:pic>
      <p:sp>
        <p:nvSpPr>
          <p:cNvPr id="231" name="bg object 231"/>
          <p:cNvSpPr/>
          <p:nvPr/>
        </p:nvSpPr>
        <p:spPr>
          <a:xfrm>
            <a:off x="776477" y="772662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4">
                <a:moveTo>
                  <a:pt x="-762" y="761"/>
                </a:moveTo>
                <a:lnTo>
                  <a:pt x="762" y="761"/>
                </a:lnTo>
              </a:path>
            </a:pathLst>
          </a:custGeom>
          <a:ln w="3175">
            <a:solidFill>
              <a:srgbClr val="CC52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bg object 232"/>
          <p:cNvSpPr/>
          <p:nvPr/>
        </p:nvSpPr>
        <p:spPr>
          <a:xfrm>
            <a:off x="1502663" y="773424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E52A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bg object 233"/>
          <p:cNvSpPr/>
          <p:nvPr/>
        </p:nvSpPr>
        <p:spPr>
          <a:xfrm>
            <a:off x="429768" y="774948"/>
            <a:ext cx="144780" cy="27940"/>
          </a:xfrm>
          <a:custGeom>
            <a:avLst/>
            <a:gdLst/>
            <a:ahLst/>
            <a:cxnLst/>
            <a:rect l="l" t="t" r="r" b="b"/>
            <a:pathLst>
              <a:path w="144779" h="27940">
                <a:moveTo>
                  <a:pt x="0" y="0"/>
                </a:moveTo>
                <a:lnTo>
                  <a:pt x="144779" y="0"/>
                </a:lnTo>
              </a:path>
              <a:path w="144779" h="27940">
                <a:moveTo>
                  <a:pt x="0" y="1523"/>
                </a:moveTo>
                <a:lnTo>
                  <a:pt x="144779" y="1523"/>
                </a:lnTo>
              </a:path>
              <a:path w="144779" h="27940">
                <a:moveTo>
                  <a:pt x="0" y="3048"/>
                </a:moveTo>
                <a:lnTo>
                  <a:pt x="144779" y="3048"/>
                </a:lnTo>
              </a:path>
              <a:path w="144779" h="27940">
                <a:moveTo>
                  <a:pt x="0" y="4571"/>
                </a:moveTo>
                <a:lnTo>
                  <a:pt x="144779" y="4571"/>
                </a:lnTo>
              </a:path>
              <a:path w="144779" h="27940">
                <a:moveTo>
                  <a:pt x="0" y="6096"/>
                </a:moveTo>
                <a:lnTo>
                  <a:pt x="144779" y="6096"/>
                </a:lnTo>
              </a:path>
              <a:path w="144779" h="27940">
                <a:moveTo>
                  <a:pt x="0" y="7619"/>
                </a:moveTo>
                <a:lnTo>
                  <a:pt x="144779" y="7619"/>
                </a:lnTo>
              </a:path>
              <a:path w="144779" h="27940">
                <a:moveTo>
                  <a:pt x="0" y="9144"/>
                </a:moveTo>
                <a:lnTo>
                  <a:pt x="144779" y="9144"/>
                </a:lnTo>
              </a:path>
              <a:path w="144779" h="27940">
                <a:moveTo>
                  <a:pt x="0" y="10667"/>
                </a:moveTo>
                <a:lnTo>
                  <a:pt x="144779" y="10667"/>
                </a:lnTo>
              </a:path>
              <a:path w="144779" h="27940">
                <a:moveTo>
                  <a:pt x="0" y="12192"/>
                </a:moveTo>
                <a:lnTo>
                  <a:pt x="144779" y="12192"/>
                </a:lnTo>
              </a:path>
              <a:path w="144779" h="27940">
                <a:moveTo>
                  <a:pt x="0" y="13715"/>
                </a:moveTo>
                <a:lnTo>
                  <a:pt x="144779" y="13715"/>
                </a:lnTo>
              </a:path>
              <a:path w="144779" h="27940">
                <a:moveTo>
                  <a:pt x="0" y="15240"/>
                </a:moveTo>
                <a:lnTo>
                  <a:pt x="144779" y="15240"/>
                </a:lnTo>
              </a:path>
              <a:path w="144779" h="27940">
                <a:moveTo>
                  <a:pt x="0" y="16763"/>
                </a:moveTo>
                <a:lnTo>
                  <a:pt x="144779" y="16763"/>
                </a:lnTo>
              </a:path>
              <a:path w="144779" h="27940">
                <a:moveTo>
                  <a:pt x="0" y="18287"/>
                </a:moveTo>
                <a:lnTo>
                  <a:pt x="144779" y="18287"/>
                </a:lnTo>
              </a:path>
              <a:path w="144779" h="27940">
                <a:moveTo>
                  <a:pt x="0" y="19811"/>
                </a:moveTo>
                <a:lnTo>
                  <a:pt x="144779" y="19811"/>
                </a:lnTo>
              </a:path>
              <a:path w="144779" h="27940">
                <a:moveTo>
                  <a:pt x="0" y="21335"/>
                </a:moveTo>
                <a:lnTo>
                  <a:pt x="144779" y="21335"/>
                </a:lnTo>
              </a:path>
              <a:path w="144779" h="27940">
                <a:moveTo>
                  <a:pt x="0" y="22859"/>
                </a:moveTo>
                <a:lnTo>
                  <a:pt x="144779" y="22859"/>
                </a:lnTo>
              </a:path>
              <a:path w="144779" h="27940">
                <a:moveTo>
                  <a:pt x="0" y="24383"/>
                </a:moveTo>
                <a:lnTo>
                  <a:pt x="144779" y="24383"/>
                </a:lnTo>
              </a:path>
              <a:path w="144779" h="27940">
                <a:moveTo>
                  <a:pt x="0" y="25907"/>
                </a:moveTo>
                <a:lnTo>
                  <a:pt x="144779" y="25907"/>
                </a:lnTo>
              </a:path>
              <a:path w="144779" h="27940">
                <a:moveTo>
                  <a:pt x="0" y="27431"/>
                </a:moveTo>
                <a:lnTo>
                  <a:pt x="144779" y="27431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4" name="bg object 234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429768" y="726942"/>
            <a:ext cx="653796" cy="150875"/>
          </a:xfrm>
          <a:prstGeom prst="rect">
            <a:avLst/>
          </a:prstGeom>
        </p:spPr>
      </p:pic>
      <p:sp>
        <p:nvSpPr>
          <p:cNvPr id="235" name="bg object 235"/>
          <p:cNvSpPr/>
          <p:nvPr/>
        </p:nvSpPr>
        <p:spPr>
          <a:xfrm>
            <a:off x="429768" y="803904"/>
            <a:ext cx="144780" cy="17145"/>
          </a:xfrm>
          <a:custGeom>
            <a:avLst/>
            <a:gdLst/>
            <a:ahLst/>
            <a:cxnLst/>
            <a:rect l="l" t="t" r="r" b="b"/>
            <a:pathLst>
              <a:path w="144779" h="17144">
                <a:moveTo>
                  <a:pt x="0" y="0"/>
                </a:moveTo>
                <a:lnTo>
                  <a:pt x="144779" y="0"/>
                </a:lnTo>
              </a:path>
              <a:path w="144779" h="17144">
                <a:moveTo>
                  <a:pt x="0" y="1523"/>
                </a:moveTo>
                <a:lnTo>
                  <a:pt x="144779" y="1523"/>
                </a:lnTo>
              </a:path>
              <a:path w="144779" h="17144">
                <a:moveTo>
                  <a:pt x="0" y="3048"/>
                </a:moveTo>
                <a:lnTo>
                  <a:pt x="144779" y="3048"/>
                </a:lnTo>
              </a:path>
              <a:path w="144779" h="17144">
                <a:moveTo>
                  <a:pt x="0" y="4571"/>
                </a:moveTo>
                <a:lnTo>
                  <a:pt x="144779" y="4571"/>
                </a:lnTo>
              </a:path>
              <a:path w="144779" h="17144">
                <a:moveTo>
                  <a:pt x="0" y="6096"/>
                </a:moveTo>
                <a:lnTo>
                  <a:pt x="144779" y="6096"/>
                </a:lnTo>
              </a:path>
              <a:path w="144779" h="17144">
                <a:moveTo>
                  <a:pt x="0" y="7619"/>
                </a:moveTo>
                <a:lnTo>
                  <a:pt x="144779" y="7619"/>
                </a:lnTo>
              </a:path>
              <a:path w="144779" h="17144">
                <a:moveTo>
                  <a:pt x="0" y="9144"/>
                </a:moveTo>
                <a:lnTo>
                  <a:pt x="144779" y="9144"/>
                </a:lnTo>
              </a:path>
              <a:path w="144779" h="17144">
                <a:moveTo>
                  <a:pt x="0" y="10667"/>
                </a:moveTo>
                <a:lnTo>
                  <a:pt x="144779" y="10667"/>
                </a:lnTo>
              </a:path>
              <a:path w="144779" h="17144">
                <a:moveTo>
                  <a:pt x="0" y="12192"/>
                </a:moveTo>
                <a:lnTo>
                  <a:pt x="144779" y="12192"/>
                </a:lnTo>
              </a:path>
              <a:path w="144779" h="17144">
                <a:moveTo>
                  <a:pt x="0" y="13715"/>
                </a:moveTo>
                <a:lnTo>
                  <a:pt x="144779" y="13715"/>
                </a:lnTo>
              </a:path>
              <a:path w="144779" h="17144">
                <a:moveTo>
                  <a:pt x="0" y="15240"/>
                </a:moveTo>
                <a:lnTo>
                  <a:pt x="144779" y="15240"/>
                </a:lnTo>
              </a:path>
              <a:path w="144779" h="17144">
                <a:moveTo>
                  <a:pt x="0" y="16763"/>
                </a:moveTo>
                <a:lnTo>
                  <a:pt x="144779" y="1676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6" name="bg object 236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421891" y="841242"/>
            <a:ext cx="21336" cy="19811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412747" y="861054"/>
            <a:ext cx="15239" cy="7619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380744" y="868674"/>
            <a:ext cx="41147" cy="21336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29768" y="821430"/>
            <a:ext cx="637032" cy="65531"/>
          </a:xfrm>
          <a:prstGeom prst="rect">
            <a:avLst/>
          </a:prstGeom>
        </p:spPr>
      </p:pic>
      <p:sp>
        <p:nvSpPr>
          <p:cNvPr id="240" name="bg object 240"/>
          <p:cNvSpPr/>
          <p:nvPr/>
        </p:nvSpPr>
        <p:spPr>
          <a:xfrm>
            <a:off x="1386839" y="886200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 h="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41" name="bg object 24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432816" y="885438"/>
            <a:ext cx="644652" cy="7619"/>
          </a:xfrm>
          <a:prstGeom prst="rect">
            <a:avLst/>
          </a:prstGeom>
        </p:spPr>
      </p:pic>
      <p:sp>
        <p:nvSpPr>
          <p:cNvPr id="242" name="bg object 242"/>
          <p:cNvSpPr/>
          <p:nvPr/>
        </p:nvSpPr>
        <p:spPr>
          <a:xfrm>
            <a:off x="1379219" y="890772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43" name="bg object 243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434340" y="891534"/>
            <a:ext cx="140208" cy="10667"/>
          </a:xfrm>
          <a:prstGeom prst="rect">
            <a:avLst/>
          </a:prstGeom>
        </p:spPr>
      </p:pic>
      <p:sp>
        <p:nvSpPr>
          <p:cNvPr id="244" name="bg object 244"/>
          <p:cNvSpPr/>
          <p:nvPr/>
        </p:nvSpPr>
        <p:spPr>
          <a:xfrm>
            <a:off x="1365503" y="898392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45" name="bg object 245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435863" y="897630"/>
            <a:ext cx="138684" cy="9143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438912" y="906774"/>
            <a:ext cx="135636" cy="3048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440436" y="909822"/>
            <a:ext cx="134111" cy="3048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441959" y="912870"/>
            <a:ext cx="132587" cy="3048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443483" y="915918"/>
            <a:ext cx="131064" cy="3048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45008" y="918966"/>
            <a:ext cx="129539" cy="304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446531" y="922014"/>
            <a:ext cx="128015" cy="3048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448055" y="925062"/>
            <a:ext cx="126492" cy="914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451104" y="929634"/>
            <a:ext cx="123444" cy="18287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617219" y="891534"/>
            <a:ext cx="783336" cy="111251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464819" y="947922"/>
            <a:ext cx="109728" cy="21336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483108" y="964686"/>
            <a:ext cx="91440" cy="7619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493776" y="972306"/>
            <a:ext cx="80772" cy="10667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513587" y="982974"/>
            <a:ext cx="60960" cy="137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40496" y="10472036"/>
            <a:ext cx="48132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Relationship Id="rId10" Type="http://schemas.openxmlformats.org/officeDocument/2006/relationships/image" Target="../media/image96.png"/><Relationship Id="rId11" Type="http://schemas.openxmlformats.org/officeDocument/2006/relationships/image" Target="../media/image97.png"/><Relationship Id="rId12" Type="http://schemas.openxmlformats.org/officeDocument/2006/relationships/image" Target="../media/image98.png"/><Relationship Id="rId13" Type="http://schemas.openxmlformats.org/officeDocument/2006/relationships/image" Target="../media/image99.png"/><Relationship Id="rId14" Type="http://schemas.openxmlformats.org/officeDocument/2006/relationships/image" Target="../media/image100.png"/><Relationship Id="rId15" Type="http://schemas.openxmlformats.org/officeDocument/2006/relationships/image" Target="../media/image101.png"/><Relationship Id="rId16" Type="http://schemas.openxmlformats.org/officeDocument/2006/relationships/image" Target="../media/image102.png"/><Relationship Id="rId17" Type="http://schemas.openxmlformats.org/officeDocument/2006/relationships/image" Target="../media/image103.png"/><Relationship Id="rId18" Type="http://schemas.openxmlformats.org/officeDocument/2006/relationships/image" Target="../media/image104.png"/><Relationship Id="rId19" Type="http://schemas.openxmlformats.org/officeDocument/2006/relationships/image" Target="../media/image105.png"/><Relationship Id="rId20" Type="http://schemas.openxmlformats.org/officeDocument/2006/relationships/image" Target="../media/image106.png"/><Relationship Id="rId21" Type="http://schemas.openxmlformats.org/officeDocument/2006/relationships/image" Target="../media/image107.png"/><Relationship Id="rId22" Type="http://schemas.openxmlformats.org/officeDocument/2006/relationships/image" Target="../media/image108.png"/><Relationship Id="rId23" Type="http://schemas.openxmlformats.org/officeDocument/2006/relationships/image" Target="../media/image109.png"/><Relationship Id="rId24" Type="http://schemas.openxmlformats.org/officeDocument/2006/relationships/image" Target="../media/image110.png"/><Relationship Id="rId25" Type="http://schemas.openxmlformats.org/officeDocument/2006/relationships/image" Target="../media/image111.png"/><Relationship Id="rId26" Type="http://schemas.openxmlformats.org/officeDocument/2006/relationships/image" Target="../media/image112.png"/><Relationship Id="rId27" Type="http://schemas.openxmlformats.org/officeDocument/2006/relationships/image" Target="../media/image113.png"/><Relationship Id="rId28" Type="http://schemas.openxmlformats.org/officeDocument/2006/relationships/image" Target="../media/image114.png"/><Relationship Id="rId29" Type="http://schemas.openxmlformats.org/officeDocument/2006/relationships/image" Target="../media/image115.png"/><Relationship Id="rId30" Type="http://schemas.openxmlformats.org/officeDocument/2006/relationships/image" Target="../media/image116.png"/><Relationship Id="rId31" Type="http://schemas.openxmlformats.org/officeDocument/2006/relationships/image" Target="../media/image117.png"/><Relationship Id="rId32" Type="http://schemas.openxmlformats.org/officeDocument/2006/relationships/image" Target="../media/image118.png"/><Relationship Id="rId33" Type="http://schemas.openxmlformats.org/officeDocument/2006/relationships/image" Target="../media/image119.png"/><Relationship Id="rId34" Type="http://schemas.openxmlformats.org/officeDocument/2006/relationships/image" Target="../media/image120.png"/><Relationship Id="rId35" Type="http://schemas.openxmlformats.org/officeDocument/2006/relationships/image" Target="../media/image121.png"/><Relationship Id="rId36" Type="http://schemas.openxmlformats.org/officeDocument/2006/relationships/image" Target="../media/image122.png"/><Relationship Id="rId37" Type="http://schemas.openxmlformats.org/officeDocument/2006/relationships/image" Target="../media/image123.png"/><Relationship Id="rId38" Type="http://schemas.openxmlformats.org/officeDocument/2006/relationships/image" Target="../media/image124.png"/><Relationship Id="rId39" Type="http://schemas.openxmlformats.org/officeDocument/2006/relationships/image" Target="../media/image125.png"/><Relationship Id="rId40" Type="http://schemas.openxmlformats.org/officeDocument/2006/relationships/image" Target="../media/image126.png"/><Relationship Id="rId41" Type="http://schemas.openxmlformats.org/officeDocument/2006/relationships/image" Target="../media/image127.png"/><Relationship Id="rId42" Type="http://schemas.openxmlformats.org/officeDocument/2006/relationships/image" Target="../media/image128.png"/><Relationship Id="rId43" Type="http://schemas.openxmlformats.org/officeDocument/2006/relationships/image" Target="../media/image129.png"/><Relationship Id="rId44" Type="http://schemas.openxmlformats.org/officeDocument/2006/relationships/image" Target="../media/image130.png"/><Relationship Id="rId45" Type="http://schemas.openxmlformats.org/officeDocument/2006/relationships/image" Target="../media/image131.png"/><Relationship Id="rId46" Type="http://schemas.openxmlformats.org/officeDocument/2006/relationships/image" Target="../media/image132.png"/><Relationship Id="rId47" Type="http://schemas.openxmlformats.org/officeDocument/2006/relationships/image" Target="../media/image133.png"/><Relationship Id="rId48" Type="http://schemas.openxmlformats.org/officeDocument/2006/relationships/image" Target="../media/image134.png"/><Relationship Id="rId49" Type="http://schemas.openxmlformats.org/officeDocument/2006/relationships/image" Target="../media/image135.png"/><Relationship Id="rId50" Type="http://schemas.openxmlformats.org/officeDocument/2006/relationships/image" Target="../media/image136.png"/><Relationship Id="rId51" Type="http://schemas.openxmlformats.org/officeDocument/2006/relationships/image" Target="../media/image137.png"/><Relationship Id="rId52" Type="http://schemas.openxmlformats.org/officeDocument/2006/relationships/image" Target="../media/image138.png"/><Relationship Id="rId53" Type="http://schemas.openxmlformats.org/officeDocument/2006/relationships/image" Target="../media/image139.png"/><Relationship Id="rId54" Type="http://schemas.openxmlformats.org/officeDocument/2006/relationships/image" Target="../media/image140.png"/><Relationship Id="rId55" Type="http://schemas.openxmlformats.org/officeDocument/2006/relationships/image" Target="../media/image141.png"/><Relationship Id="rId56" Type="http://schemas.openxmlformats.org/officeDocument/2006/relationships/image" Target="../media/image142.png"/><Relationship Id="rId57" Type="http://schemas.openxmlformats.org/officeDocument/2006/relationships/image" Target="../media/image143.png"/><Relationship Id="rId58" Type="http://schemas.openxmlformats.org/officeDocument/2006/relationships/image" Target="../media/image144.png"/><Relationship Id="rId59" Type="http://schemas.openxmlformats.org/officeDocument/2006/relationships/image" Target="../media/image145.png"/><Relationship Id="rId60" Type="http://schemas.openxmlformats.org/officeDocument/2006/relationships/image" Target="../media/image146.png"/><Relationship Id="rId61" Type="http://schemas.openxmlformats.org/officeDocument/2006/relationships/image" Target="../media/image147.png"/><Relationship Id="rId62" Type="http://schemas.openxmlformats.org/officeDocument/2006/relationships/image" Target="../media/image148.png"/><Relationship Id="rId63" Type="http://schemas.openxmlformats.org/officeDocument/2006/relationships/image" Target="../media/image149.png"/><Relationship Id="rId64" Type="http://schemas.openxmlformats.org/officeDocument/2006/relationships/image" Target="../media/image150.png"/><Relationship Id="rId65" Type="http://schemas.openxmlformats.org/officeDocument/2006/relationships/image" Target="../media/image151.png"/><Relationship Id="rId66" Type="http://schemas.openxmlformats.org/officeDocument/2006/relationships/image" Target="../media/image152.png"/><Relationship Id="rId67" Type="http://schemas.openxmlformats.org/officeDocument/2006/relationships/image" Target="../media/image153.png"/><Relationship Id="rId68" Type="http://schemas.openxmlformats.org/officeDocument/2006/relationships/image" Target="../media/image154.png"/><Relationship Id="rId69" Type="http://schemas.openxmlformats.org/officeDocument/2006/relationships/image" Target="../media/image155.png"/><Relationship Id="rId70" Type="http://schemas.openxmlformats.org/officeDocument/2006/relationships/image" Target="../media/image156.png"/><Relationship Id="rId71" Type="http://schemas.openxmlformats.org/officeDocument/2006/relationships/image" Target="../media/image157.png"/><Relationship Id="rId72" Type="http://schemas.openxmlformats.org/officeDocument/2006/relationships/image" Target="../media/image158.png"/><Relationship Id="rId73" Type="http://schemas.openxmlformats.org/officeDocument/2006/relationships/image" Target="../media/image159.png"/><Relationship Id="rId74" Type="http://schemas.openxmlformats.org/officeDocument/2006/relationships/image" Target="../media/image160.png"/><Relationship Id="rId75" Type="http://schemas.openxmlformats.org/officeDocument/2006/relationships/image" Target="../media/image161.png"/><Relationship Id="rId76" Type="http://schemas.openxmlformats.org/officeDocument/2006/relationships/image" Target="../media/image162.png"/><Relationship Id="rId77" Type="http://schemas.openxmlformats.org/officeDocument/2006/relationships/image" Target="../media/image163.png"/><Relationship Id="rId78" Type="http://schemas.openxmlformats.org/officeDocument/2006/relationships/image" Target="../media/image164.png"/><Relationship Id="rId79" Type="http://schemas.openxmlformats.org/officeDocument/2006/relationships/image" Target="../media/image165.png"/><Relationship Id="rId80" Type="http://schemas.openxmlformats.org/officeDocument/2006/relationships/image" Target="../media/image166.png"/><Relationship Id="rId81" Type="http://schemas.openxmlformats.org/officeDocument/2006/relationships/image" Target="../media/image167.png"/><Relationship Id="rId82" Type="http://schemas.openxmlformats.org/officeDocument/2006/relationships/image" Target="../media/image168.png"/><Relationship Id="rId83" Type="http://schemas.openxmlformats.org/officeDocument/2006/relationships/image" Target="../media/image169.png"/><Relationship Id="rId84" Type="http://schemas.openxmlformats.org/officeDocument/2006/relationships/image" Target="../media/image170.png"/><Relationship Id="rId85" Type="http://schemas.openxmlformats.org/officeDocument/2006/relationships/image" Target="../media/image171.png"/><Relationship Id="rId86" Type="http://schemas.openxmlformats.org/officeDocument/2006/relationships/image" Target="../media/image172.png"/><Relationship Id="rId87" Type="http://schemas.openxmlformats.org/officeDocument/2006/relationships/image" Target="../media/image173.png"/><Relationship Id="rId88" Type="http://schemas.openxmlformats.org/officeDocument/2006/relationships/image" Target="../media/image174.png"/><Relationship Id="rId89" Type="http://schemas.openxmlformats.org/officeDocument/2006/relationships/image" Target="../media/image175.png"/><Relationship Id="rId90" Type="http://schemas.openxmlformats.org/officeDocument/2006/relationships/image" Target="../media/image176.png"/><Relationship Id="rId91" Type="http://schemas.openxmlformats.org/officeDocument/2006/relationships/image" Target="../media/image177.png"/><Relationship Id="rId92" Type="http://schemas.openxmlformats.org/officeDocument/2006/relationships/image" Target="../media/image178.png"/><Relationship Id="rId93" Type="http://schemas.openxmlformats.org/officeDocument/2006/relationships/image" Target="../media/image179.png"/><Relationship Id="rId94" Type="http://schemas.openxmlformats.org/officeDocument/2006/relationships/image" Target="../media/image180.png"/><Relationship Id="rId95" Type="http://schemas.openxmlformats.org/officeDocument/2006/relationships/image" Target="../media/image181.png"/><Relationship Id="rId96" Type="http://schemas.openxmlformats.org/officeDocument/2006/relationships/image" Target="../media/image182.png"/><Relationship Id="rId97" Type="http://schemas.openxmlformats.org/officeDocument/2006/relationships/image" Target="../media/image183.png"/><Relationship Id="rId98" Type="http://schemas.openxmlformats.org/officeDocument/2006/relationships/image" Target="../media/image184.png"/><Relationship Id="rId99" Type="http://schemas.openxmlformats.org/officeDocument/2006/relationships/image" Target="../media/image185.png"/><Relationship Id="rId100" Type="http://schemas.openxmlformats.org/officeDocument/2006/relationships/image" Target="../media/image186.png"/><Relationship Id="rId101" Type="http://schemas.openxmlformats.org/officeDocument/2006/relationships/image" Target="../media/image187.png"/><Relationship Id="rId102" Type="http://schemas.openxmlformats.org/officeDocument/2006/relationships/image" Target="../media/image188.png"/><Relationship Id="rId103" Type="http://schemas.openxmlformats.org/officeDocument/2006/relationships/image" Target="../media/image189.png"/><Relationship Id="rId104" Type="http://schemas.openxmlformats.org/officeDocument/2006/relationships/image" Target="../media/image190.png"/><Relationship Id="rId105" Type="http://schemas.openxmlformats.org/officeDocument/2006/relationships/image" Target="../media/image191.png"/><Relationship Id="rId106" Type="http://schemas.openxmlformats.org/officeDocument/2006/relationships/image" Target="../media/image192.png"/><Relationship Id="rId107" Type="http://schemas.openxmlformats.org/officeDocument/2006/relationships/image" Target="../media/image193.png"/><Relationship Id="rId108" Type="http://schemas.openxmlformats.org/officeDocument/2006/relationships/image" Target="../media/image194.png"/><Relationship Id="rId109" Type="http://schemas.openxmlformats.org/officeDocument/2006/relationships/image" Target="../media/image195.png"/><Relationship Id="rId110" Type="http://schemas.openxmlformats.org/officeDocument/2006/relationships/image" Target="../media/image196.png"/><Relationship Id="rId111" Type="http://schemas.openxmlformats.org/officeDocument/2006/relationships/image" Target="../media/image197.png"/><Relationship Id="rId112" Type="http://schemas.openxmlformats.org/officeDocument/2006/relationships/image" Target="../media/image198.png"/><Relationship Id="rId113" Type="http://schemas.openxmlformats.org/officeDocument/2006/relationships/image" Target="../media/image199.png"/><Relationship Id="rId114" Type="http://schemas.openxmlformats.org/officeDocument/2006/relationships/image" Target="../media/image200.png"/><Relationship Id="rId115" Type="http://schemas.openxmlformats.org/officeDocument/2006/relationships/image" Target="../media/image201.png"/><Relationship Id="rId116" Type="http://schemas.openxmlformats.org/officeDocument/2006/relationships/image" Target="../media/image202.png"/><Relationship Id="rId117" Type="http://schemas.openxmlformats.org/officeDocument/2006/relationships/image" Target="../media/image203.png"/><Relationship Id="rId118" Type="http://schemas.openxmlformats.org/officeDocument/2006/relationships/image" Target="../media/image204.png"/><Relationship Id="rId119" Type="http://schemas.openxmlformats.org/officeDocument/2006/relationships/image" Target="../media/image205.png"/><Relationship Id="rId120" Type="http://schemas.openxmlformats.org/officeDocument/2006/relationships/image" Target="../media/image206.png"/><Relationship Id="rId121" Type="http://schemas.openxmlformats.org/officeDocument/2006/relationships/image" Target="../media/image207.png"/><Relationship Id="rId122" Type="http://schemas.openxmlformats.org/officeDocument/2006/relationships/image" Target="../media/image208.png"/><Relationship Id="rId123" Type="http://schemas.openxmlformats.org/officeDocument/2006/relationships/image" Target="../media/image209.png"/><Relationship Id="rId124" Type="http://schemas.openxmlformats.org/officeDocument/2006/relationships/image" Target="../media/image210.png"/><Relationship Id="rId125" Type="http://schemas.openxmlformats.org/officeDocument/2006/relationships/image" Target="../media/image211.png"/><Relationship Id="rId126" Type="http://schemas.openxmlformats.org/officeDocument/2006/relationships/image" Target="../media/image212.png"/><Relationship Id="rId127" Type="http://schemas.openxmlformats.org/officeDocument/2006/relationships/image" Target="../media/image213.png"/><Relationship Id="rId128" Type="http://schemas.openxmlformats.org/officeDocument/2006/relationships/image" Target="../media/image214.png"/><Relationship Id="rId129" Type="http://schemas.openxmlformats.org/officeDocument/2006/relationships/image" Target="../media/image215.png"/><Relationship Id="rId130" Type="http://schemas.openxmlformats.org/officeDocument/2006/relationships/image" Target="../media/image216.png"/><Relationship Id="rId131" Type="http://schemas.openxmlformats.org/officeDocument/2006/relationships/image" Target="../media/image217.png"/><Relationship Id="rId132" Type="http://schemas.openxmlformats.org/officeDocument/2006/relationships/image" Target="../media/image218.png"/><Relationship Id="rId133" Type="http://schemas.openxmlformats.org/officeDocument/2006/relationships/image" Target="../media/image219.png"/><Relationship Id="rId134" Type="http://schemas.openxmlformats.org/officeDocument/2006/relationships/image" Target="../media/image220.png"/><Relationship Id="rId135" Type="http://schemas.openxmlformats.org/officeDocument/2006/relationships/image" Target="../media/image221.png"/><Relationship Id="rId136" Type="http://schemas.openxmlformats.org/officeDocument/2006/relationships/image" Target="../media/image222.png"/><Relationship Id="rId137" Type="http://schemas.openxmlformats.org/officeDocument/2006/relationships/image" Target="../media/image223.png"/><Relationship Id="rId138" Type="http://schemas.openxmlformats.org/officeDocument/2006/relationships/image" Target="../media/image224.png"/><Relationship Id="rId139" Type="http://schemas.openxmlformats.org/officeDocument/2006/relationships/image" Target="../media/image225.png"/><Relationship Id="rId140" Type="http://schemas.openxmlformats.org/officeDocument/2006/relationships/image" Target="../media/image226.png"/><Relationship Id="rId141" Type="http://schemas.openxmlformats.org/officeDocument/2006/relationships/image" Target="../media/image227.png"/><Relationship Id="rId142" Type="http://schemas.openxmlformats.org/officeDocument/2006/relationships/image" Target="../media/image228.png"/><Relationship Id="rId143" Type="http://schemas.openxmlformats.org/officeDocument/2006/relationships/image" Target="../media/image229.png"/><Relationship Id="rId144" Type="http://schemas.openxmlformats.org/officeDocument/2006/relationships/image" Target="../media/image230.png"/><Relationship Id="rId145" Type="http://schemas.openxmlformats.org/officeDocument/2006/relationships/image" Target="../media/image231.png"/><Relationship Id="rId146" Type="http://schemas.openxmlformats.org/officeDocument/2006/relationships/image" Target="../media/image232.png"/><Relationship Id="rId147" Type="http://schemas.openxmlformats.org/officeDocument/2006/relationships/image" Target="../media/image233.png"/><Relationship Id="rId148" Type="http://schemas.openxmlformats.org/officeDocument/2006/relationships/image" Target="../media/image234.png"/><Relationship Id="rId149" Type="http://schemas.openxmlformats.org/officeDocument/2006/relationships/image" Target="../media/image235.png"/><Relationship Id="rId150" Type="http://schemas.openxmlformats.org/officeDocument/2006/relationships/image" Target="../media/image236.png"/><Relationship Id="rId151" Type="http://schemas.openxmlformats.org/officeDocument/2006/relationships/image" Target="../media/image237.png"/><Relationship Id="rId152" Type="http://schemas.openxmlformats.org/officeDocument/2006/relationships/image" Target="../media/image238.png"/><Relationship Id="rId153" Type="http://schemas.openxmlformats.org/officeDocument/2006/relationships/image" Target="../media/image239.png"/><Relationship Id="rId154" Type="http://schemas.openxmlformats.org/officeDocument/2006/relationships/image" Target="../media/image240.png"/><Relationship Id="rId155" Type="http://schemas.openxmlformats.org/officeDocument/2006/relationships/image" Target="../media/image241.png"/><Relationship Id="rId156" Type="http://schemas.openxmlformats.org/officeDocument/2006/relationships/image" Target="../media/image242.png"/><Relationship Id="rId157" Type="http://schemas.openxmlformats.org/officeDocument/2006/relationships/image" Target="../media/image243.png"/><Relationship Id="rId158" Type="http://schemas.openxmlformats.org/officeDocument/2006/relationships/image" Target="../media/image244.png"/><Relationship Id="rId159" Type="http://schemas.openxmlformats.org/officeDocument/2006/relationships/image" Target="../media/image245.png"/><Relationship Id="rId160" Type="http://schemas.openxmlformats.org/officeDocument/2006/relationships/image" Target="../media/image246.png"/><Relationship Id="rId161" Type="http://schemas.openxmlformats.org/officeDocument/2006/relationships/image" Target="../media/image247.png"/><Relationship Id="rId162" Type="http://schemas.openxmlformats.org/officeDocument/2006/relationships/image" Target="../media/image248.png"/><Relationship Id="rId163" Type="http://schemas.openxmlformats.org/officeDocument/2006/relationships/image" Target="../media/image249.png"/><Relationship Id="rId164" Type="http://schemas.openxmlformats.org/officeDocument/2006/relationships/image" Target="../media/image250.png"/><Relationship Id="rId165" Type="http://schemas.openxmlformats.org/officeDocument/2006/relationships/image" Target="../media/image251.png"/><Relationship Id="rId166" Type="http://schemas.openxmlformats.org/officeDocument/2006/relationships/image" Target="../media/image252.png"/><Relationship Id="rId167" Type="http://schemas.openxmlformats.org/officeDocument/2006/relationships/image" Target="../media/image25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259.png"/><Relationship Id="rId8" Type="http://schemas.openxmlformats.org/officeDocument/2006/relationships/image" Target="../media/image260.png"/><Relationship Id="rId9" Type="http://schemas.openxmlformats.org/officeDocument/2006/relationships/image" Target="../media/image261.png"/><Relationship Id="rId10" Type="http://schemas.openxmlformats.org/officeDocument/2006/relationships/image" Target="../media/image253.jpg"/><Relationship Id="rId11" Type="http://schemas.openxmlformats.org/officeDocument/2006/relationships/image" Target="../media/image262.jpg"/><Relationship Id="rId12" Type="http://schemas.openxmlformats.org/officeDocument/2006/relationships/image" Target="../media/image26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4.jpg"/><Relationship Id="rId3" Type="http://schemas.openxmlformats.org/officeDocument/2006/relationships/image" Target="../media/image265.png"/><Relationship Id="rId4" Type="http://schemas.openxmlformats.org/officeDocument/2006/relationships/image" Target="../media/image266.png"/><Relationship Id="rId5" Type="http://schemas.openxmlformats.org/officeDocument/2006/relationships/image" Target="../media/image267.png"/><Relationship Id="rId6" Type="http://schemas.openxmlformats.org/officeDocument/2006/relationships/image" Target="../media/image268.png"/><Relationship Id="rId7" Type="http://schemas.openxmlformats.org/officeDocument/2006/relationships/image" Target="../media/image269.jpg"/><Relationship Id="rId8" Type="http://schemas.openxmlformats.org/officeDocument/2006/relationships/image" Target="../media/image270.jpg"/><Relationship Id="rId9" Type="http://schemas.openxmlformats.org/officeDocument/2006/relationships/image" Target="../media/image271.jpg"/><Relationship Id="rId10" Type="http://schemas.openxmlformats.org/officeDocument/2006/relationships/image" Target="../media/image272.jpg"/><Relationship Id="rId11" Type="http://schemas.openxmlformats.org/officeDocument/2006/relationships/image" Target="../media/image273.jpg"/><Relationship Id="rId12" Type="http://schemas.openxmlformats.org/officeDocument/2006/relationships/image" Target="../media/image27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5.jpg"/><Relationship Id="rId3" Type="http://schemas.openxmlformats.org/officeDocument/2006/relationships/image" Target="../media/image276.png"/><Relationship Id="rId4" Type="http://schemas.openxmlformats.org/officeDocument/2006/relationships/image" Target="../media/image277.png"/><Relationship Id="rId5" Type="http://schemas.openxmlformats.org/officeDocument/2006/relationships/image" Target="../media/image278.png"/><Relationship Id="rId6" Type="http://schemas.openxmlformats.org/officeDocument/2006/relationships/image" Target="../media/image279.png"/><Relationship Id="rId7" Type="http://schemas.openxmlformats.org/officeDocument/2006/relationships/image" Target="../media/image280.png"/><Relationship Id="rId8" Type="http://schemas.openxmlformats.org/officeDocument/2006/relationships/image" Target="../media/image281.png"/><Relationship Id="rId9" Type="http://schemas.openxmlformats.org/officeDocument/2006/relationships/image" Target="../media/image282.png"/><Relationship Id="rId10" Type="http://schemas.openxmlformats.org/officeDocument/2006/relationships/image" Target="../media/image283.png"/><Relationship Id="rId11" Type="http://schemas.openxmlformats.org/officeDocument/2006/relationships/image" Target="../media/image284.jpg"/><Relationship Id="rId12" Type="http://schemas.openxmlformats.org/officeDocument/2006/relationships/image" Target="../media/image28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6.jpg"/><Relationship Id="rId3" Type="http://schemas.openxmlformats.org/officeDocument/2006/relationships/image" Target="../media/image287.png"/><Relationship Id="rId4" Type="http://schemas.openxmlformats.org/officeDocument/2006/relationships/image" Target="../media/image288.png"/><Relationship Id="rId5" Type="http://schemas.openxmlformats.org/officeDocument/2006/relationships/image" Target="../media/image289.png"/><Relationship Id="rId6" Type="http://schemas.openxmlformats.org/officeDocument/2006/relationships/image" Target="../media/image290.png"/><Relationship Id="rId7" Type="http://schemas.openxmlformats.org/officeDocument/2006/relationships/image" Target="../media/image291.png"/><Relationship Id="rId8" Type="http://schemas.openxmlformats.org/officeDocument/2006/relationships/image" Target="../media/image292.png"/><Relationship Id="rId9" Type="http://schemas.openxmlformats.org/officeDocument/2006/relationships/image" Target="../media/image293.png"/><Relationship Id="rId10" Type="http://schemas.openxmlformats.org/officeDocument/2006/relationships/image" Target="../media/image294.png"/><Relationship Id="rId11" Type="http://schemas.openxmlformats.org/officeDocument/2006/relationships/image" Target="../media/image295.jpg"/><Relationship Id="rId12" Type="http://schemas.openxmlformats.org/officeDocument/2006/relationships/image" Target="../media/image29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7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9.png"/><Relationship Id="rId29" Type="http://schemas.openxmlformats.org/officeDocument/2006/relationships/image" Target="../media/image33.png"/><Relationship Id="rId30" Type="http://schemas.openxmlformats.org/officeDocument/2006/relationships/image" Target="../media/image28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openxmlformats.org/officeDocument/2006/relationships/image" Target="../media/image85.png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297.png"/><Relationship Id="rId89" Type="http://schemas.openxmlformats.org/officeDocument/2006/relationships/image" Target="../media/image298.png"/><Relationship Id="rId90" Type="http://schemas.openxmlformats.org/officeDocument/2006/relationships/image" Target="../media/image299.png"/><Relationship Id="rId91" Type="http://schemas.openxmlformats.org/officeDocument/2006/relationships/image" Target="../media/image300.png"/><Relationship Id="rId92" Type="http://schemas.openxmlformats.org/officeDocument/2006/relationships/image" Target="../media/image301.png"/><Relationship Id="rId93" Type="http://schemas.openxmlformats.org/officeDocument/2006/relationships/image" Target="../media/image302.png"/><Relationship Id="rId94" Type="http://schemas.openxmlformats.org/officeDocument/2006/relationships/image" Target="../media/image303.png"/><Relationship Id="rId95" Type="http://schemas.openxmlformats.org/officeDocument/2006/relationships/image" Target="../media/image304.png"/><Relationship Id="rId96" Type="http://schemas.openxmlformats.org/officeDocument/2006/relationships/image" Target="../media/image305.png"/><Relationship Id="rId97" Type="http://schemas.openxmlformats.org/officeDocument/2006/relationships/image" Target="../media/image306.png"/><Relationship Id="rId98" Type="http://schemas.openxmlformats.org/officeDocument/2006/relationships/image" Target="../media/image307.png"/><Relationship Id="rId99" Type="http://schemas.openxmlformats.org/officeDocument/2006/relationships/image" Target="../media/image308.png"/><Relationship Id="rId100" Type="http://schemas.openxmlformats.org/officeDocument/2006/relationships/image" Target="../media/image309.png"/><Relationship Id="rId101" Type="http://schemas.openxmlformats.org/officeDocument/2006/relationships/image" Target="../media/image310.png"/><Relationship Id="rId102" Type="http://schemas.openxmlformats.org/officeDocument/2006/relationships/image" Target="../media/image311.png"/><Relationship Id="rId103" Type="http://schemas.openxmlformats.org/officeDocument/2006/relationships/image" Target="../media/image312.png"/><Relationship Id="rId104" Type="http://schemas.openxmlformats.org/officeDocument/2006/relationships/image" Target="../media/image313.png"/><Relationship Id="rId105" Type="http://schemas.openxmlformats.org/officeDocument/2006/relationships/image" Target="../media/image314.png"/><Relationship Id="rId106" Type="http://schemas.openxmlformats.org/officeDocument/2006/relationships/image" Target="../media/image315.png"/><Relationship Id="rId107" Type="http://schemas.openxmlformats.org/officeDocument/2006/relationships/image" Target="../media/image316.png"/><Relationship Id="rId108" Type="http://schemas.openxmlformats.org/officeDocument/2006/relationships/image" Target="../media/image317.png"/><Relationship Id="rId109" Type="http://schemas.openxmlformats.org/officeDocument/2006/relationships/image" Target="../media/image318.png"/><Relationship Id="rId110" Type="http://schemas.openxmlformats.org/officeDocument/2006/relationships/image" Target="../media/image319.png"/><Relationship Id="rId111" Type="http://schemas.openxmlformats.org/officeDocument/2006/relationships/image" Target="../media/image320.png"/><Relationship Id="rId112" Type="http://schemas.openxmlformats.org/officeDocument/2006/relationships/image" Target="../media/image321.png"/><Relationship Id="rId113" Type="http://schemas.openxmlformats.org/officeDocument/2006/relationships/image" Target="../media/image322.png"/><Relationship Id="rId114" Type="http://schemas.openxmlformats.org/officeDocument/2006/relationships/image" Target="../media/image323.png"/><Relationship Id="rId115" Type="http://schemas.openxmlformats.org/officeDocument/2006/relationships/image" Target="../media/image324.png"/><Relationship Id="rId116" Type="http://schemas.openxmlformats.org/officeDocument/2006/relationships/image" Target="../media/image325.png"/><Relationship Id="rId117" Type="http://schemas.openxmlformats.org/officeDocument/2006/relationships/image" Target="../media/image326.png"/><Relationship Id="rId118" Type="http://schemas.openxmlformats.org/officeDocument/2006/relationships/image" Target="../media/image327.png"/><Relationship Id="rId119" Type="http://schemas.openxmlformats.org/officeDocument/2006/relationships/image" Target="../media/image328.png"/><Relationship Id="rId120" Type="http://schemas.openxmlformats.org/officeDocument/2006/relationships/image" Target="../media/image329.png"/><Relationship Id="rId121" Type="http://schemas.openxmlformats.org/officeDocument/2006/relationships/image" Target="../media/image330.png"/><Relationship Id="rId122" Type="http://schemas.openxmlformats.org/officeDocument/2006/relationships/image" Target="../media/image331.png"/><Relationship Id="rId123" Type="http://schemas.openxmlformats.org/officeDocument/2006/relationships/image" Target="../media/image332.png"/><Relationship Id="rId124" Type="http://schemas.openxmlformats.org/officeDocument/2006/relationships/image" Target="../media/image333.png"/><Relationship Id="rId125" Type="http://schemas.openxmlformats.org/officeDocument/2006/relationships/image" Target="../media/image334.png"/><Relationship Id="rId126" Type="http://schemas.openxmlformats.org/officeDocument/2006/relationships/image" Target="../media/image335.png"/><Relationship Id="rId127" Type="http://schemas.openxmlformats.org/officeDocument/2006/relationships/image" Target="../media/image336.png"/><Relationship Id="rId128" Type="http://schemas.openxmlformats.org/officeDocument/2006/relationships/image" Target="../media/image337.png"/><Relationship Id="rId129" Type="http://schemas.openxmlformats.org/officeDocument/2006/relationships/image" Target="../media/image338.png"/><Relationship Id="rId130" Type="http://schemas.openxmlformats.org/officeDocument/2006/relationships/image" Target="../media/image339.png"/><Relationship Id="rId131" Type="http://schemas.openxmlformats.org/officeDocument/2006/relationships/image" Target="../media/image340.png"/><Relationship Id="rId132" Type="http://schemas.openxmlformats.org/officeDocument/2006/relationships/image" Target="../media/image341.png"/><Relationship Id="rId133" Type="http://schemas.openxmlformats.org/officeDocument/2006/relationships/image" Target="../media/image342.png"/><Relationship Id="rId134" Type="http://schemas.openxmlformats.org/officeDocument/2006/relationships/image" Target="../media/image343.png"/><Relationship Id="rId135" Type="http://schemas.openxmlformats.org/officeDocument/2006/relationships/image" Target="../media/image344.png"/><Relationship Id="rId136" Type="http://schemas.openxmlformats.org/officeDocument/2006/relationships/image" Target="../media/image345.png"/><Relationship Id="rId137" Type="http://schemas.openxmlformats.org/officeDocument/2006/relationships/image" Target="../media/image346.png"/><Relationship Id="rId138" Type="http://schemas.openxmlformats.org/officeDocument/2006/relationships/image" Target="../media/image347.png"/><Relationship Id="rId139" Type="http://schemas.openxmlformats.org/officeDocument/2006/relationships/image" Target="../media/image348.jpg"/><Relationship Id="rId140" Type="http://schemas.openxmlformats.org/officeDocument/2006/relationships/image" Target="../media/image34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7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9.png"/><Relationship Id="rId29" Type="http://schemas.openxmlformats.org/officeDocument/2006/relationships/image" Target="../media/image33.png"/><Relationship Id="rId30" Type="http://schemas.openxmlformats.org/officeDocument/2006/relationships/image" Target="../media/image28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openxmlformats.org/officeDocument/2006/relationships/image" Target="../media/image85.png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297.png"/><Relationship Id="rId89" Type="http://schemas.openxmlformats.org/officeDocument/2006/relationships/image" Target="../media/image298.png"/><Relationship Id="rId90" Type="http://schemas.openxmlformats.org/officeDocument/2006/relationships/image" Target="../media/image299.png"/><Relationship Id="rId91" Type="http://schemas.openxmlformats.org/officeDocument/2006/relationships/image" Target="../media/image300.png"/><Relationship Id="rId92" Type="http://schemas.openxmlformats.org/officeDocument/2006/relationships/image" Target="../media/image301.png"/><Relationship Id="rId93" Type="http://schemas.openxmlformats.org/officeDocument/2006/relationships/image" Target="../media/image302.png"/><Relationship Id="rId94" Type="http://schemas.openxmlformats.org/officeDocument/2006/relationships/image" Target="../media/image303.png"/><Relationship Id="rId95" Type="http://schemas.openxmlformats.org/officeDocument/2006/relationships/image" Target="../media/image304.png"/><Relationship Id="rId96" Type="http://schemas.openxmlformats.org/officeDocument/2006/relationships/image" Target="../media/image305.png"/><Relationship Id="rId97" Type="http://schemas.openxmlformats.org/officeDocument/2006/relationships/image" Target="../media/image306.png"/><Relationship Id="rId98" Type="http://schemas.openxmlformats.org/officeDocument/2006/relationships/image" Target="../media/image307.png"/><Relationship Id="rId99" Type="http://schemas.openxmlformats.org/officeDocument/2006/relationships/image" Target="../media/image308.png"/><Relationship Id="rId100" Type="http://schemas.openxmlformats.org/officeDocument/2006/relationships/image" Target="../media/image309.png"/><Relationship Id="rId101" Type="http://schemas.openxmlformats.org/officeDocument/2006/relationships/image" Target="../media/image310.png"/><Relationship Id="rId102" Type="http://schemas.openxmlformats.org/officeDocument/2006/relationships/image" Target="../media/image311.png"/><Relationship Id="rId103" Type="http://schemas.openxmlformats.org/officeDocument/2006/relationships/image" Target="../media/image312.png"/><Relationship Id="rId104" Type="http://schemas.openxmlformats.org/officeDocument/2006/relationships/image" Target="../media/image313.png"/><Relationship Id="rId105" Type="http://schemas.openxmlformats.org/officeDocument/2006/relationships/image" Target="../media/image314.png"/><Relationship Id="rId106" Type="http://schemas.openxmlformats.org/officeDocument/2006/relationships/image" Target="../media/image315.png"/><Relationship Id="rId107" Type="http://schemas.openxmlformats.org/officeDocument/2006/relationships/image" Target="../media/image316.png"/><Relationship Id="rId108" Type="http://schemas.openxmlformats.org/officeDocument/2006/relationships/image" Target="../media/image317.png"/><Relationship Id="rId109" Type="http://schemas.openxmlformats.org/officeDocument/2006/relationships/image" Target="../media/image318.png"/><Relationship Id="rId110" Type="http://schemas.openxmlformats.org/officeDocument/2006/relationships/image" Target="../media/image319.png"/><Relationship Id="rId111" Type="http://schemas.openxmlformats.org/officeDocument/2006/relationships/image" Target="../media/image320.png"/><Relationship Id="rId112" Type="http://schemas.openxmlformats.org/officeDocument/2006/relationships/image" Target="../media/image321.png"/><Relationship Id="rId113" Type="http://schemas.openxmlformats.org/officeDocument/2006/relationships/image" Target="../media/image322.png"/><Relationship Id="rId114" Type="http://schemas.openxmlformats.org/officeDocument/2006/relationships/image" Target="../media/image323.png"/><Relationship Id="rId115" Type="http://schemas.openxmlformats.org/officeDocument/2006/relationships/image" Target="../media/image324.png"/><Relationship Id="rId116" Type="http://schemas.openxmlformats.org/officeDocument/2006/relationships/image" Target="../media/image325.png"/><Relationship Id="rId117" Type="http://schemas.openxmlformats.org/officeDocument/2006/relationships/image" Target="../media/image326.png"/><Relationship Id="rId118" Type="http://schemas.openxmlformats.org/officeDocument/2006/relationships/image" Target="../media/image327.png"/><Relationship Id="rId119" Type="http://schemas.openxmlformats.org/officeDocument/2006/relationships/image" Target="../media/image328.png"/><Relationship Id="rId120" Type="http://schemas.openxmlformats.org/officeDocument/2006/relationships/image" Target="../media/image329.png"/><Relationship Id="rId121" Type="http://schemas.openxmlformats.org/officeDocument/2006/relationships/image" Target="../media/image330.png"/><Relationship Id="rId122" Type="http://schemas.openxmlformats.org/officeDocument/2006/relationships/image" Target="../media/image331.png"/><Relationship Id="rId123" Type="http://schemas.openxmlformats.org/officeDocument/2006/relationships/image" Target="../media/image332.png"/><Relationship Id="rId124" Type="http://schemas.openxmlformats.org/officeDocument/2006/relationships/image" Target="../media/image333.png"/><Relationship Id="rId125" Type="http://schemas.openxmlformats.org/officeDocument/2006/relationships/image" Target="../media/image334.png"/><Relationship Id="rId126" Type="http://schemas.openxmlformats.org/officeDocument/2006/relationships/image" Target="../media/image335.png"/><Relationship Id="rId127" Type="http://schemas.openxmlformats.org/officeDocument/2006/relationships/image" Target="../media/image336.png"/><Relationship Id="rId128" Type="http://schemas.openxmlformats.org/officeDocument/2006/relationships/image" Target="../media/image337.png"/><Relationship Id="rId129" Type="http://schemas.openxmlformats.org/officeDocument/2006/relationships/image" Target="../media/image338.png"/><Relationship Id="rId130" Type="http://schemas.openxmlformats.org/officeDocument/2006/relationships/image" Target="../media/image339.png"/><Relationship Id="rId131" Type="http://schemas.openxmlformats.org/officeDocument/2006/relationships/image" Target="../media/image340.png"/><Relationship Id="rId132" Type="http://schemas.openxmlformats.org/officeDocument/2006/relationships/image" Target="../media/image341.png"/><Relationship Id="rId133" Type="http://schemas.openxmlformats.org/officeDocument/2006/relationships/image" Target="../media/image342.png"/><Relationship Id="rId134" Type="http://schemas.openxmlformats.org/officeDocument/2006/relationships/image" Target="../media/image343.png"/><Relationship Id="rId135" Type="http://schemas.openxmlformats.org/officeDocument/2006/relationships/image" Target="../media/image344.png"/><Relationship Id="rId136" Type="http://schemas.openxmlformats.org/officeDocument/2006/relationships/image" Target="../media/image345.png"/><Relationship Id="rId137" Type="http://schemas.openxmlformats.org/officeDocument/2006/relationships/image" Target="../media/image346.png"/><Relationship Id="rId138" Type="http://schemas.openxmlformats.org/officeDocument/2006/relationships/image" Target="../media/image347.png"/><Relationship Id="rId139" Type="http://schemas.openxmlformats.org/officeDocument/2006/relationships/image" Target="../media/image286.jpg"/><Relationship Id="rId140" Type="http://schemas.openxmlformats.org/officeDocument/2006/relationships/image" Target="../media/image350.jpg"/><Relationship Id="rId141" Type="http://schemas.openxmlformats.org/officeDocument/2006/relationships/image" Target="../media/image35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7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9.png"/><Relationship Id="rId29" Type="http://schemas.openxmlformats.org/officeDocument/2006/relationships/image" Target="../media/image33.png"/><Relationship Id="rId30" Type="http://schemas.openxmlformats.org/officeDocument/2006/relationships/image" Target="../media/image28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openxmlformats.org/officeDocument/2006/relationships/image" Target="../media/image85.png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352.jpg"/><Relationship Id="rId89" Type="http://schemas.openxmlformats.org/officeDocument/2006/relationships/image" Target="../media/image353.jpg"/><Relationship Id="rId90" Type="http://schemas.openxmlformats.org/officeDocument/2006/relationships/image" Target="../media/image35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693400"/>
          </a:xfrm>
          <a:custGeom>
            <a:avLst/>
            <a:gdLst/>
            <a:ahLst/>
            <a:cxnLst/>
            <a:rect l="l" t="t" r="r" b="b"/>
            <a:pathLst>
              <a:path w="7556500" h="10693400">
                <a:moveTo>
                  <a:pt x="7556499" y="0"/>
                </a:moveTo>
                <a:lnTo>
                  <a:pt x="0" y="0"/>
                </a:lnTo>
                <a:lnTo>
                  <a:pt x="0" y="10693399"/>
                </a:lnTo>
                <a:lnTo>
                  <a:pt x="7556499" y="10693399"/>
                </a:lnTo>
                <a:lnTo>
                  <a:pt x="755649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94715" y="553206"/>
            <a:ext cx="287020" cy="82550"/>
            <a:chOff x="394715" y="553206"/>
            <a:chExt cx="287020" cy="82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553206"/>
              <a:ext cx="265176" cy="9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003" y="557778"/>
              <a:ext cx="268224" cy="152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79" y="573018"/>
              <a:ext cx="269748" cy="60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431" y="579114"/>
              <a:ext cx="272796" cy="91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907" y="583686"/>
              <a:ext cx="274320" cy="10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383" y="594354"/>
              <a:ext cx="275844" cy="60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859" y="600450"/>
              <a:ext cx="277368" cy="45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763" y="605022"/>
              <a:ext cx="283464" cy="213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4715" y="621786"/>
              <a:ext cx="286512" cy="1371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9244" y="553207"/>
            <a:ext cx="1136904" cy="16459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77952" y="632454"/>
            <a:ext cx="303530" cy="99060"/>
            <a:chOff x="377952" y="632454"/>
            <a:chExt cx="303530" cy="99060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3192" y="632454"/>
              <a:ext cx="288036" cy="106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0144" y="643122"/>
              <a:ext cx="291084" cy="91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8620" y="647694"/>
              <a:ext cx="292608" cy="1066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7096" y="658362"/>
              <a:ext cx="294132" cy="60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4048" y="664458"/>
              <a:ext cx="297180" cy="91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9476" y="669030"/>
              <a:ext cx="301752" cy="213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952" y="685794"/>
              <a:ext cx="303276" cy="914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77952" y="695700"/>
              <a:ext cx="303530" cy="35560"/>
            </a:xfrm>
            <a:custGeom>
              <a:avLst/>
              <a:gdLst/>
              <a:ahLst/>
              <a:cxnLst/>
              <a:rect l="l" t="t" r="r" b="b"/>
              <a:pathLst>
                <a:path w="303530" h="35559">
                  <a:moveTo>
                    <a:pt x="0" y="0"/>
                  </a:moveTo>
                  <a:lnTo>
                    <a:pt x="303276" y="0"/>
                  </a:lnTo>
                </a:path>
                <a:path w="303530" h="35559">
                  <a:moveTo>
                    <a:pt x="0" y="1523"/>
                  </a:moveTo>
                  <a:lnTo>
                    <a:pt x="303276" y="1523"/>
                  </a:lnTo>
                </a:path>
                <a:path w="303530" h="35559">
                  <a:moveTo>
                    <a:pt x="0" y="3048"/>
                  </a:moveTo>
                  <a:lnTo>
                    <a:pt x="303276" y="3048"/>
                  </a:lnTo>
                </a:path>
                <a:path w="303530" h="35559">
                  <a:moveTo>
                    <a:pt x="0" y="4571"/>
                  </a:moveTo>
                  <a:lnTo>
                    <a:pt x="303276" y="4571"/>
                  </a:lnTo>
                </a:path>
                <a:path w="303530" h="35559">
                  <a:moveTo>
                    <a:pt x="0" y="6096"/>
                  </a:moveTo>
                  <a:lnTo>
                    <a:pt x="303276" y="6096"/>
                  </a:lnTo>
                </a:path>
                <a:path w="303530" h="35559">
                  <a:moveTo>
                    <a:pt x="0" y="7619"/>
                  </a:moveTo>
                  <a:lnTo>
                    <a:pt x="303276" y="7619"/>
                  </a:lnTo>
                </a:path>
                <a:path w="303530" h="35559">
                  <a:moveTo>
                    <a:pt x="0" y="9144"/>
                  </a:moveTo>
                  <a:lnTo>
                    <a:pt x="303276" y="9144"/>
                  </a:lnTo>
                </a:path>
                <a:path w="303530" h="35559">
                  <a:moveTo>
                    <a:pt x="0" y="10667"/>
                  </a:moveTo>
                  <a:lnTo>
                    <a:pt x="303276" y="10667"/>
                  </a:lnTo>
                </a:path>
                <a:path w="303530" h="35559">
                  <a:moveTo>
                    <a:pt x="0" y="12192"/>
                  </a:moveTo>
                  <a:lnTo>
                    <a:pt x="303276" y="12192"/>
                  </a:lnTo>
                </a:path>
                <a:path w="303530" h="35559">
                  <a:moveTo>
                    <a:pt x="0" y="13715"/>
                  </a:moveTo>
                  <a:lnTo>
                    <a:pt x="303276" y="13715"/>
                  </a:lnTo>
                </a:path>
                <a:path w="303530" h="35559">
                  <a:moveTo>
                    <a:pt x="0" y="15240"/>
                  </a:moveTo>
                  <a:lnTo>
                    <a:pt x="303276" y="15240"/>
                  </a:lnTo>
                </a:path>
                <a:path w="303530" h="35559">
                  <a:moveTo>
                    <a:pt x="0" y="16763"/>
                  </a:moveTo>
                  <a:lnTo>
                    <a:pt x="303276" y="16763"/>
                  </a:lnTo>
                </a:path>
                <a:path w="303530" h="35559">
                  <a:moveTo>
                    <a:pt x="0" y="18288"/>
                  </a:moveTo>
                  <a:lnTo>
                    <a:pt x="303276" y="18288"/>
                  </a:lnTo>
                </a:path>
                <a:path w="303530" h="35559">
                  <a:moveTo>
                    <a:pt x="0" y="19811"/>
                  </a:moveTo>
                  <a:lnTo>
                    <a:pt x="303276" y="19811"/>
                  </a:lnTo>
                </a:path>
                <a:path w="303530" h="35559">
                  <a:moveTo>
                    <a:pt x="0" y="21335"/>
                  </a:moveTo>
                  <a:lnTo>
                    <a:pt x="303276" y="21335"/>
                  </a:lnTo>
                </a:path>
                <a:path w="303530" h="35559">
                  <a:moveTo>
                    <a:pt x="0" y="22859"/>
                  </a:moveTo>
                  <a:lnTo>
                    <a:pt x="303276" y="22859"/>
                  </a:lnTo>
                </a:path>
                <a:path w="303530" h="35559">
                  <a:moveTo>
                    <a:pt x="0" y="24383"/>
                  </a:moveTo>
                  <a:lnTo>
                    <a:pt x="303276" y="24383"/>
                  </a:lnTo>
                </a:path>
                <a:path w="303530" h="35559">
                  <a:moveTo>
                    <a:pt x="0" y="25907"/>
                  </a:moveTo>
                  <a:lnTo>
                    <a:pt x="303276" y="25907"/>
                  </a:lnTo>
                </a:path>
                <a:path w="303530" h="35559">
                  <a:moveTo>
                    <a:pt x="0" y="27431"/>
                  </a:moveTo>
                  <a:lnTo>
                    <a:pt x="303276" y="27431"/>
                  </a:lnTo>
                </a:path>
                <a:path w="303530" h="35559">
                  <a:moveTo>
                    <a:pt x="0" y="28955"/>
                  </a:moveTo>
                  <a:lnTo>
                    <a:pt x="303276" y="28955"/>
                  </a:lnTo>
                </a:path>
                <a:path w="303530" h="35559">
                  <a:moveTo>
                    <a:pt x="0" y="30479"/>
                  </a:moveTo>
                  <a:lnTo>
                    <a:pt x="303276" y="30479"/>
                  </a:lnTo>
                </a:path>
                <a:path w="303530" h="35559">
                  <a:moveTo>
                    <a:pt x="0" y="32003"/>
                  </a:moveTo>
                  <a:lnTo>
                    <a:pt x="303276" y="32003"/>
                  </a:lnTo>
                </a:path>
                <a:path w="303530" h="35559">
                  <a:moveTo>
                    <a:pt x="0" y="33527"/>
                  </a:moveTo>
                  <a:lnTo>
                    <a:pt x="303276" y="33527"/>
                  </a:lnTo>
                </a:path>
                <a:path w="303530" h="35559">
                  <a:moveTo>
                    <a:pt x="0" y="35051"/>
                  </a:moveTo>
                  <a:lnTo>
                    <a:pt x="303276" y="35051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06523" y="716274"/>
            <a:ext cx="68580" cy="3048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77952" y="732276"/>
            <a:ext cx="303530" cy="1905"/>
          </a:xfrm>
          <a:custGeom>
            <a:avLst/>
            <a:gdLst/>
            <a:ahLst/>
            <a:cxnLst/>
            <a:rect l="l" t="t" r="r" b="b"/>
            <a:pathLst>
              <a:path w="303530" h="1904">
                <a:moveTo>
                  <a:pt x="0" y="0"/>
                </a:moveTo>
                <a:lnTo>
                  <a:pt x="303276" y="0"/>
                </a:lnTo>
              </a:path>
              <a:path w="303530" h="1904">
                <a:moveTo>
                  <a:pt x="0" y="1524"/>
                </a:moveTo>
                <a:lnTo>
                  <a:pt x="303276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1623" y="717798"/>
            <a:ext cx="658368" cy="32004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377952" y="735324"/>
            <a:ext cx="303530" cy="22860"/>
          </a:xfrm>
          <a:custGeom>
            <a:avLst/>
            <a:gdLst/>
            <a:ahLst/>
            <a:cxnLst/>
            <a:rect l="l" t="t" r="r" b="b"/>
            <a:pathLst>
              <a:path w="303530" h="22859">
                <a:moveTo>
                  <a:pt x="0" y="0"/>
                </a:moveTo>
                <a:lnTo>
                  <a:pt x="303276" y="0"/>
                </a:lnTo>
              </a:path>
              <a:path w="303530" h="22859">
                <a:moveTo>
                  <a:pt x="0" y="1524"/>
                </a:moveTo>
                <a:lnTo>
                  <a:pt x="303276" y="1524"/>
                </a:lnTo>
              </a:path>
              <a:path w="303530" h="22859">
                <a:moveTo>
                  <a:pt x="0" y="3048"/>
                </a:moveTo>
                <a:lnTo>
                  <a:pt x="303276" y="3048"/>
                </a:lnTo>
              </a:path>
              <a:path w="303530" h="22859">
                <a:moveTo>
                  <a:pt x="0" y="4572"/>
                </a:moveTo>
                <a:lnTo>
                  <a:pt x="303276" y="4572"/>
                </a:lnTo>
              </a:path>
              <a:path w="303530" h="22859">
                <a:moveTo>
                  <a:pt x="0" y="6096"/>
                </a:moveTo>
                <a:lnTo>
                  <a:pt x="303276" y="6096"/>
                </a:lnTo>
              </a:path>
              <a:path w="303530" h="22859">
                <a:moveTo>
                  <a:pt x="0" y="7620"/>
                </a:moveTo>
                <a:lnTo>
                  <a:pt x="303276" y="7620"/>
                </a:lnTo>
              </a:path>
              <a:path w="303530" h="22859">
                <a:moveTo>
                  <a:pt x="0" y="9144"/>
                </a:moveTo>
                <a:lnTo>
                  <a:pt x="303276" y="9144"/>
                </a:lnTo>
              </a:path>
              <a:path w="303530" h="22859">
                <a:moveTo>
                  <a:pt x="0" y="10668"/>
                </a:moveTo>
                <a:lnTo>
                  <a:pt x="303276" y="10668"/>
                </a:lnTo>
              </a:path>
              <a:path w="303530" h="22859">
                <a:moveTo>
                  <a:pt x="0" y="12192"/>
                </a:moveTo>
                <a:lnTo>
                  <a:pt x="303276" y="12192"/>
                </a:lnTo>
              </a:path>
              <a:path w="303530" h="22859">
                <a:moveTo>
                  <a:pt x="0" y="13716"/>
                </a:moveTo>
                <a:lnTo>
                  <a:pt x="303276" y="13716"/>
                </a:lnTo>
              </a:path>
              <a:path w="303530" h="22859">
                <a:moveTo>
                  <a:pt x="79248" y="15240"/>
                </a:moveTo>
                <a:lnTo>
                  <a:pt x="303276" y="15240"/>
                </a:lnTo>
              </a:path>
              <a:path w="303530" h="22859">
                <a:moveTo>
                  <a:pt x="79248" y="16764"/>
                </a:moveTo>
                <a:lnTo>
                  <a:pt x="303276" y="16764"/>
                </a:lnTo>
              </a:path>
              <a:path w="303530" h="22859">
                <a:moveTo>
                  <a:pt x="79248" y="18288"/>
                </a:moveTo>
                <a:lnTo>
                  <a:pt x="303276" y="18288"/>
                </a:lnTo>
              </a:path>
              <a:path w="303530" h="22859">
                <a:moveTo>
                  <a:pt x="79248" y="19811"/>
                </a:moveTo>
                <a:lnTo>
                  <a:pt x="303276" y="19811"/>
                </a:lnTo>
              </a:path>
              <a:path w="303530" h="22859">
                <a:moveTo>
                  <a:pt x="79248" y="21336"/>
                </a:moveTo>
                <a:lnTo>
                  <a:pt x="303276" y="21336"/>
                </a:lnTo>
              </a:path>
              <a:path w="303530" h="22859">
                <a:moveTo>
                  <a:pt x="79248" y="22859"/>
                </a:moveTo>
                <a:lnTo>
                  <a:pt x="303276" y="22859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97051" y="749802"/>
            <a:ext cx="222504" cy="16763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457200" y="759708"/>
            <a:ext cx="224154" cy="3175"/>
          </a:xfrm>
          <a:custGeom>
            <a:avLst/>
            <a:gdLst/>
            <a:ahLst/>
            <a:cxnLst/>
            <a:rect l="l" t="t" r="r" b="b"/>
            <a:pathLst>
              <a:path w="224154" h="3175">
                <a:moveTo>
                  <a:pt x="0" y="0"/>
                </a:moveTo>
                <a:lnTo>
                  <a:pt x="224028" y="0"/>
                </a:lnTo>
              </a:path>
              <a:path w="224154" h="3175">
                <a:moveTo>
                  <a:pt x="0" y="1523"/>
                </a:moveTo>
                <a:lnTo>
                  <a:pt x="224028" y="1523"/>
                </a:lnTo>
              </a:path>
              <a:path w="224154" h="3175">
                <a:moveTo>
                  <a:pt x="0" y="3048"/>
                </a:moveTo>
                <a:lnTo>
                  <a:pt x="224028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95755" y="762756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 h="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7200" y="764280"/>
            <a:ext cx="224154" cy="3175"/>
          </a:xfrm>
          <a:custGeom>
            <a:avLst/>
            <a:gdLst/>
            <a:ahLst/>
            <a:cxnLst/>
            <a:rect l="l" t="t" r="r" b="b"/>
            <a:pathLst>
              <a:path w="224154" h="3175">
                <a:moveTo>
                  <a:pt x="0" y="0"/>
                </a:moveTo>
                <a:lnTo>
                  <a:pt x="224028" y="0"/>
                </a:lnTo>
              </a:path>
              <a:path w="224154" h="3175">
                <a:moveTo>
                  <a:pt x="0" y="1524"/>
                </a:moveTo>
                <a:lnTo>
                  <a:pt x="224028" y="1524"/>
                </a:lnTo>
              </a:path>
              <a:path w="224154" h="3175">
                <a:moveTo>
                  <a:pt x="0" y="3048"/>
                </a:moveTo>
                <a:lnTo>
                  <a:pt x="224028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55292" y="746754"/>
            <a:ext cx="62483" cy="53339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457200" y="768852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4">
                <a:moveTo>
                  <a:pt x="0" y="0"/>
                </a:moveTo>
                <a:lnTo>
                  <a:pt x="224028" y="0"/>
                </a:lnTo>
              </a:path>
              <a:path w="224154" h="1904">
                <a:moveTo>
                  <a:pt x="0" y="1523"/>
                </a:moveTo>
                <a:lnTo>
                  <a:pt x="224028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3" name="object 3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95527" y="761994"/>
            <a:ext cx="220979" cy="10667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457200" y="771900"/>
            <a:ext cx="224154" cy="5080"/>
          </a:xfrm>
          <a:custGeom>
            <a:avLst/>
            <a:gdLst/>
            <a:ahLst/>
            <a:cxnLst/>
            <a:rect l="l" t="t" r="r" b="b"/>
            <a:pathLst>
              <a:path w="224154" h="5079">
                <a:moveTo>
                  <a:pt x="0" y="0"/>
                </a:moveTo>
                <a:lnTo>
                  <a:pt x="224028" y="0"/>
                </a:lnTo>
              </a:path>
              <a:path w="224154" h="5079">
                <a:moveTo>
                  <a:pt x="0" y="1523"/>
                </a:moveTo>
                <a:lnTo>
                  <a:pt x="224028" y="1523"/>
                </a:lnTo>
              </a:path>
              <a:path w="224154" h="5079">
                <a:moveTo>
                  <a:pt x="0" y="3048"/>
                </a:moveTo>
                <a:lnTo>
                  <a:pt x="224028" y="3048"/>
                </a:lnTo>
              </a:path>
              <a:path w="224154" h="5079">
                <a:moveTo>
                  <a:pt x="0" y="4571"/>
                </a:moveTo>
                <a:lnTo>
                  <a:pt x="224028" y="4571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5" name="object 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94004" y="772662"/>
            <a:ext cx="219456" cy="6096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457200" y="777996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4">
                <a:moveTo>
                  <a:pt x="0" y="0"/>
                </a:moveTo>
                <a:lnTo>
                  <a:pt x="224028" y="0"/>
                </a:lnTo>
              </a:path>
              <a:path w="224154" h="1904">
                <a:moveTo>
                  <a:pt x="0" y="1523"/>
                </a:moveTo>
                <a:lnTo>
                  <a:pt x="224028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7" name="object 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60703" y="749802"/>
            <a:ext cx="348995" cy="60959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457200" y="78104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82039" y="781044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 h="0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7200" y="782568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4">
                <a:moveTo>
                  <a:pt x="0" y="0"/>
                </a:moveTo>
                <a:lnTo>
                  <a:pt x="224028" y="0"/>
                </a:lnTo>
              </a:path>
              <a:path w="224154" h="1904">
                <a:moveTo>
                  <a:pt x="0" y="1524"/>
                </a:moveTo>
                <a:lnTo>
                  <a:pt x="224028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1" name="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92480" y="778758"/>
            <a:ext cx="219455" cy="9144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457200" y="785616"/>
            <a:ext cx="224154" cy="10795"/>
          </a:xfrm>
          <a:custGeom>
            <a:avLst/>
            <a:gdLst/>
            <a:ahLst/>
            <a:cxnLst/>
            <a:rect l="l" t="t" r="r" b="b"/>
            <a:pathLst>
              <a:path w="224154" h="10795">
                <a:moveTo>
                  <a:pt x="0" y="0"/>
                </a:moveTo>
                <a:lnTo>
                  <a:pt x="224028" y="0"/>
                </a:lnTo>
              </a:path>
              <a:path w="224154" h="10795">
                <a:moveTo>
                  <a:pt x="0" y="1524"/>
                </a:moveTo>
                <a:lnTo>
                  <a:pt x="224028" y="1524"/>
                </a:lnTo>
              </a:path>
              <a:path w="224154" h="10795">
                <a:moveTo>
                  <a:pt x="0" y="3048"/>
                </a:moveTo>
                <a:lnTo>
                  <a:pt x="224028" y="3048"/>
                </a:lnTo>
              </a:path>
              <a:path w="224154" h="10795">
                <a:moveTo>
                  <a:pt x="0" y="4572"/>
                </a:moveTo>
                <a:lnTo>
                  <a:pt x="224028" y="4572"/>
                </a:lnTo>
              </a:path>
              <a:path w="224154" h="10795">
                <a:moveTo>
                  <a:pt x="0" y="6096"/>
                </a:moveTo>
                <a:lnTo>
                  <a:pt x="224028" y="6096"/>
                </a:lnTo>
              </a:path>
              <a:path w="224154" h="10795">
                <a:moveTo>
                  <a:pt x="0" y="7619"/>
                </a:moveTo>
                <a:lnTo>
                  <a:pt x="224028" y="7619"/>
                </a:lnTo>
              </a:path>
              <a:path w="224154" h="10795">
                <a:moveTo>
                  <a:pt x="0" y="9144"/>
                </a:moveTo>
                <a:lnTo>
                  <a:pt x="224028" y="9144"/>
                </a:lnTo>
              </a:path>
              <a:path w="224154" h="10795">
                <a:moveTo>
                  <a:pt x="0" y="10667"/>
                </a:moveTo>
                <a:lnTo>
                  <a:pt x="224028" y="10667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87908" y="787902"/>
            <a:ext cx="220979" cy="16763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457200" y="797808"/>
            <a:ext cx="224154" cy="3175"/>
          </a:xfrm>
          <a:custGeom>
            <a:avLst/>
            <a:gdLst/>
            <a:ahLst/>
            <a:cxnLst/>
            <a:rect l="l" t="t" r="r" b="b"/>
            <a:pathLst>
              <a:path w="224154" h="3175">
                <a:moveTo>
                  <a:pt x="0" y="0"/>
                </a:moveTo>
                <a:lnTo>
                  <a:pt x="224028" y="0"/>
                </a:lnTo>
              </a:path>
              <a:path w="224154" h="3175">
                <a:moveTo>
                  <a:pt x="0" y="1523"/>
                </a:moveTo>
                <a:lnTo>
                  <a:pt x="224028" y="1523"/>
                </a:lnTo>
              </a:path>
              <a:path w="224154" h="3175">
                <a:moveTo>
                  <a:pt x="0" y="3048"/>
                </a:moveTo>
                <a:lnTo>
                  <a:pt x="224028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89431" y="80085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 h="0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016251" y="800856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EA56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57200" y="80238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017776" y="802380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EA57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57200" y="80390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019300" y="803904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EF83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57200" y="80542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87908" y="805428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 h="0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57200" y="80695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87908" y="806952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 h="0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63752" y="806952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57200" y="80847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87908" y="80847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 h="0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57200" y="810000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4">
                <a:moveTo>
                  <a:pt x="0" y="0"/>
                </a:moveTo>
                <a:lnTo>
                  <a:pt x="224028" y="0"/>
                </a:lnTo>
              </a:path>
              <a:path w="224154" h="1904">
                <a:moveTo>
                  <a:pt x="0" y="1523"/>
                </a:moveTo>
                <a:lnTo>
                  <a:pt x="224028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60703" y="811524"/>
            <a:ext cx="280670" cy="0"/>
          </a:xfrm>
          <a:custGeom>
            <a:avLst/>
            <a:gdLst/>
            <a:ahLst/>
            <a:cxnLst/>
            <a:rect l="l" t="t" r="r" b="b"/>
            <a:pathLst>
              <a:path w="280669" h="0">
                <a:moveTo>
                  <a:pt x="0" y="0"/>
                </a:moveTo>
                <a:lnTo>
                  <a:pt x="280416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57200" y="81304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86383" y="813048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 h="0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57200" y="814572"/>
            <a:ext cx="224154" cy="3175"/>
          </a:xfrm>
          <a:custGeom>
            <a:avLst/>
            <a:gdLst/>
            <a:ahLst/>
            <a:cxnLst/>
            <a:rect l="l" t="t" r="r" b="b"/>
            <a:pathLst>
              <a:path w="224154" h="3175">
                <a:moveTo>
                  <a:pt x="0" y="0"/>
                </a:moveTo>
                <a:lnTo>
                  <a:pt x="224028" y="0"/>
                </a:lnTo>
              </a:path>
              <a:path w="224154" h="3175">
                <a:moveTo>
                  <a:pt x="0" y="1524"/>
                </a:moveTo>
                <a:lnTo>
                  <a:pt x="224028" y="1524"/>
                </a:lnTo>
              </a:path>
              <a:path w="224154" h="3175">
                <a:moveTo>
                  <a:pt x="0" y="3048"/>
                </a:moveTo>
                <a:lnTo>
                  <a:pt x="224028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3" name="object 6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53083" y="812286"/>
            <a:ext cx="288035" cy="10668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457200" y="819144"/>
            <a:ext cx="224154" cy="9525"/>
          </a:xfrm>
          <a:custGeom>
            <a:avLst/>
            <a:gdLst/>
            <a:ahLst/>
            <a:cxnLst/>
            <a:rect l="l" t="t" r="r" b="b"/>
            <a:pathLst>
              <a:path w="224154" h="9525">
                <a:moveTo>
                  <a:pt x="0" y="0"/>
                </a:moveTo>
                <a:lnTo>
                  <a:pt x="224028" y="0"/>
                </a:lnTo>
              </a:path>
              <a:path w="224154" h="9525">
                <a:moveTo>
                  <a:pt x="0" y="1523"/>
                </a:moveTo>
                <a:lnTo>
                  <a:pt x="224028" y="1523"/>
                </a:lnTo>
              </a:path>
              <a:path w="224154" h="9525">
                <a:moveTo>
                  <a:pt x="0" y="3048"/>
                </a:moveTo>
                <a:lnTo>
                  <a:pt x="224028" y="3048"/>
                </a:lnTo>
              </a:path>
              <a:path w="224154" h="9525">
                <a:moveTo>
                  <a:pt x="0" y="4571"/>
                </a:moveTo>
                <a:lnTo>
                  <a:pt x="224028" y="4571"/>
                </a:lnTo>
              </a:path>
              <a:path w="224154" h="9525">
                <a:moveTo>
                  <a:pt x="0" y="6096"/>
                </a:moveTo>
                <a:lnTo>
                  <a:pt x="224028" y="6096"/>
                </a:lnTo>
              </a:path>
              <a:path w="224154" h="9525">
                <a:moveTo>
                  <a:pt x="0" y="7619"/>
                </a:moveTo>
                <a:lnTo>
                  <a:pt x="224028" y="7619"/>
                </a:lnTo>
              </a:path>
              <a:path w="224154" h="9525">
                <a:moveTo>
                  <a:pt x="0" y="9144"/>
                </a:moveTo>
                <a:lnTo>
                  <a:pt x="224028" y="914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5" name="object 6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48511" y="822954"/>
            <a:ext cx="281940" cy="7619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457200" y="82981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7" name="object 6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77240" y="809238"/>
            <a:ext cx="541020" cy="39624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457200" y="83133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48511" y="831336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 h="0">
                <a:moveTo>
                  <a:pt x="0" y="0"/>
                </a:moveTo>
                <a:lnTo>
                  <a:pt x="275844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57200" y="83286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81812" y="832860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 h="0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57200" y="83438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81812" y="834384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 h="0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4" name="object 7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45463" y="832098"/>
            <a:ext cx="278892" cy="4572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457200" y="835908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3"/>
                </a:moveTo>
                <a:lnTo>
                  <a:pt x="224028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045463" y="837432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 h="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57200" y="83895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80287" y="838956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 h="0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43939" y="83895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 h="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57200" y="84048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780287" y="840480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 h="0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57200" y="842004"/>
            <a:ext cx="224154" cy="3175"/>
          </a:xfrm>
          <a:custGeom>
            <a:avLst/>
            <a:gdLst/>
            <a:ahLst/>
            <a:cxnLst/>
            <a:rect l="l" t="t" r="r" b="b"/>
            <a:pathLst>
              <a:path w="224154" h="3175">
                <a:moveTo>
                  <a:pt x="0" y="0"/>
                </a:moveTo>
                <a:lnTo>
                  <a:pt x="224028" y="0"/>
                </a:lnTo>
              </a:path>
              <a:path w="224154" h="3175">
                <a:moveTo>
                  <a:pt x="0" y="1523"/>
                </a:moveTo>
                <a:lnTo>
                  <a:pt x="224028" y="1523"/>
                </a:lnTo>
              </a:path>
              <a:path w="224154" h="3175">
                <a:moveTo>
                  <a:pt x="0" y="3048"/>
                </a:moveTo>
                <a:lnTo>
                  <a:pt x="224028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78763" y="845052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 h="0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40891" y="845052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 h="0">
                <a:moveTo>
                  <a:pt x="0" y="0"/>
                </a:moveTo>
                <a:lnTo>
                  <a:pt x="272796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57200" y="846576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4"/>
                </a:moveTo>
                <a:lnTo>
                  <a:pt x="224028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39367" y="848100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 h="0">
                <a:moveTo>
                  <a:pt x="0" y="0"/>
                </a:moveTo>
                <a:lnTo>
                  <a:pt x="272796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57200" y="849624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4"/>
                </a:moveTo>
                <a:lnTo>
                  <a:pt x="224028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77240" y="851148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 h="0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57200" y="852672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4"/>
                </a:moveTo>
                <a:lnTo>
                  <a:pt x="224028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0" name="object 9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34796" y="848862"/>
            <a:ext cx="275844" cy="9144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457200" y="855720"/>
            <a:ext cx="224154" cy="6350"/>
          </a:xfrm>
          <a:custGeom>
            <a:avLst/>
            <a:gdLst/>
            <a:ahLst/>
            <a:cxnLst/>
            <a:rect l="l" t="t" r="r" b="b"/>
            <a:pathLst>
              <a:path w="224154" h="6350">
                <a:moveTo>
                  <a:pt x="0" y="0"/>
                </a:moveTo>
                <a:lnTo>
                  <a:pt x="224028" y="0"/>
                </a:lnTo>
              </a:path>
              <a:path w="224154" h="6350">
                <a:moveTo>
                  <a:pt x="0" y="1524"/>
                </a:moveTo>
                <a:lnTo>
                  <a:pt x="224028" y="1524"/>
                </a:lnTo>
              </a:path>
              <a:path w="224154" h="6350">
                <a:moveTo>
                  <a:pt x="0" y="3048"/>
                </a:moveTo>
                <a:lnTo>
                  <a:pt x="224028" y="3048"/>
                </a:lnTo>
              </a:path>
              <a:path w="224154" h="6350">
                <a:moveTo>
                  <a:pt x="0" y="4572"/>
                </a:moveTo>
                <a:lnTo>
                  <a:pt x="224028" y="4572"/>
                </a:lnTo>
              </a:path>
              <a:path w="224154" h="6350">
                <a:moveTo>
                  <a:pt x="0" y="6096"/>
                </a:moveTo>
                <a:lnTo>
                  <a:pt x="224028" y="6096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2" name="object 9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72668" y="848862"/>
            <a:ext cx="534924" cy="21335"/>
          </a:xfrm>
          <a:prstGeom prst="rect">
            <a:avLst/>
          </a:prstGeom>
        </p:spPr>
      </p:pic>
      <p:sp>
        <p:nvSpPr>
          <p:cNvPr id="93" name="object 93"/>
          <p:cNvSpPr/>
          <p:nvPr/>
        </p:nvSpPr>
        <p:spPr>
          <a:xfrm>
            <a:off x="457200" y="86334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31747" y="863340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747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57200" y="864864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4"/>
                </a:moveTo>
                <a:lnTo>
                  <a:pt x="224028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74191" y="86638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 h="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57200" y="867912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3"/>
                </a:moveTo>
                <a:lnTo>
                  <a:pt x="224028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028700" y="869436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 h="0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57200" y="87096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0" name="object 100"/>
          <p:cNvGrpSpPr/>
          <p:nvPr/>
        </p:nvGrpSpPr>
        <p:grpSpPr>
          <a:xfrm>
            <a:off x="772668" y="870198"/>
            <a:ext cx="524510" cy="1905"/>
            <a:chOff x="772668" y="870198"/>
            <a:chExt cx="524510" cy="1905"/>
          </a:xfrm>
        </p:grpSpPr>
        <p:sp>
          <p:nvSpPr>
            <p:cNvPr id="101" name="object 101"/>
            <p:cNvSpPr/>
            <p:nvPr/>
          </p:nvSpPr>
          <p:spPr>
            <a:xfrm>
              <a:off x="772668" y="870960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 h="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27176" y="870198"/>
              <a:ext cx="269747" cy="1524"/>
            </a:xfrm>
            <a:prstGeom prst="rect">
              <a:avLst/>
            </a:prstGeom>
          </p:spPr>
        </p:pic>
      </p:grpSp>
      <p:sp>
        <p:nvSpPr>
          <p:cNvPr id="103" name="object 103"/>
          <p:cNvSpPr/>
          <p:nvPr/>
        </p:nvSpPr>
        <p:spPr>
          <a:xfrm>
            <a:off x="457200" y="872484"/>
            <a:ext cx="224154" cy="3175"/>
          </a:xfrm>
          <a:custGeom>
            <a:avLst/>
            <a:gdLst/>
            <a:ahLst/>
            <a:cxnLst/>
            <a:rect l="l" t="t" r="r" b="b"/>
            <a:pathLst>
              <a:path w="224154" h="3175">
                <a:moveTo>
                  <a:pt x="0" y="0"/>
                </a:moveTo>
                <a:lnTo>
                  <a:pt x="224028" y="0"/>
                </a:lnTo>
              </a:path>
              <a:path w="224154" h="3175">
                <a:moveTo>
                  <a:pt x="0" y="1524"/>
                </a:moveTo>
                <a:lnTo>
                  <a:pt x="224028" y="1524"/>
                </a:lnTo>
              </a:path>
              <a:path w="224154" h="3175">
                <a:moveTo>
                  <a:pt x="0" y="3048"/>
                </a:moveTo>
                <a:lnTo>
                  <a:pt x="224028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4" name="object 10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71144" y="871722"/>
            <a:ext cx="524256" cy="6096"/>
          </a:xfrm>
          <a:prstGeom prst="rect">
            <a:avLst/>
          </a:prstGeom>
        </p:spPr>
      </p:pic>
      <p:sp>
        <p:nvSpPr>
          <p:cNvPr id="105" name="object 105"/>
          <p:cNvSpPr/>
          <p:nvPr/>
        </p:nvSpPr>
        <p:spPr>
          <a:xfrm>
            <a:off x="457200" y="877056"/>
            <a:ext cx="224154" cy="3175"/>
          </a:xfrm>
          <a:custGeom>
            <a:avLst/>
            <a:gdLst/>
            <a:ahLst/>
            <a:cxnLst/>
            <a:rect l="l" t="t" r="r" b="b"/>
            <a:pathLst>
              <a:path w="224154" h="3175">
                <a:moveTo>
                  <a:pt x="0" y="0"/>
                </a:moveTo>
                <a:lnTo>
                  <a:pt x="224028" y="0"/>
                </a:lnTo>
              </a:path>
              <a:path w="224154" h="3175">
                <a:moveTo>
                  <a:pt x="0" y="1523"/>
                </a:moveTo>
                <a:lnTo>
                  <a:pt x="224028" y="1523"/>
                </a:lnTo>
              </a:path>
              <a:path w="224154" h="3175">
                <a:moveTo>
                  <a:pt x="0" y="3048"/>
                </a:moveTo>
                <a:lnTo>
                  <a:pt x="224028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6" name="object 10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69619" y="876294"/>
            <a:ext cx="522731" cy="4571"/>
          </a:xfrm>
          <a:prstGeom prst="rect">
            <a:avLst/>
          </a:prstGeom>
        </p:spPr>
      </p:pic>
      <p:sp>
        <p:nvSpPr>
          <p:cNvPr id="107" name="object 107"/>
          <p:cNvSpPr/>
          <p:nvPr/>
        </p:nvSpPr>
        <p:spPr>
          <a:xfrm>
            <a:off x="457200" y="881628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4"/>
                </a:moveTo>
                <a:lnTo>
                  <a:pt x="224028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8" name="object 10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69619" y="880866"/>
            <a:ext cx="521207" cy="4572"/>
          </a:xfrm>
          <a:prstGeom prst="rect">
            <a:avLst/>
          </a:prstGeom>
        </p:spPr>
      </p:pic>
      <p:sp>
        <p:nvSpPr>
          <p:cNvPr id="109" name="object 109"/>
          <p:cNvSpPr/>
          <p:nvPr/>
        </p:nvSpPr>
        <p:spPr>
          <a:xfrm>
            <a:off x="457200" y="88467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021080" y="884676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57200" y="886200"/>
            <a:ext cx="224154" cy="3175"/>
          </a:xfrm>
          <a:custGeom>
            <a:avLst/>
            <a:gdLst/>
            <a:ahLst/>
            <a:cxnLst/>
            <a:rect l="l" t="t" r="r" b="b"/>
            <a:pathLst>
              <a:path w="224154" h="3175">
                <a:moveTo>
                  <a:pt x="0" y="0"/>
                </a:moveTo>
                <a:lnTo>
                  <a:pt x="224028" y="0"/>
                </a:lnTo>
              </a:path>
              <a:path w="224154" h="3175">
                <a:moveTo>
                  <a:pt x="0" y="1523"/>
                </a:moveTo>
                <a:lnTo>
                  <a:pt x="224028" y="1523"/>
                </a:lnTo>
              </a:path>
              <a:path w="224154" h="3175">
                <a:moveTo>
                  <a:pt x="0" y="3048"/>
                </a:moveTo>
                <a:lnTo>
                  <a:pt x="224028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68095" y="88924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 h="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57200" y="890772"/>
            <a:ext cx="224154" cy="24765"/>
          </a:xfrm>
          <a:custGeom>
            <a:avLst/>
            <a:gdLst/>
            <a:ahLst/>
            <a:cxnLst/>
            <a:rect l="l" t="t" r="r" b="b"/>
            <a:pathLst>
              <a:path w="224154" h="24765">
                <a:moveTo>
                  <a:pt x="0" y="0"/>
                </a:moveTo>
                <a:lnTo>
                  <a:pt x="224028" y="0"/>
                </a:lnTo>
              </a:path>
              <a:path w="224154" h="24765">
                <a:moveTo>
                  <a:pt x="0" y="1524"/>
                </a:moveTo>
                <a:lnTo>
                  <a:pt x="224028" y="1524"/>
                </a:lnTo>
              </a:path>
              <a:path w="224154" h="24765">
                <a:moveTo>
                  <a:pt x="0" y="3048"/>
                </a:moveTo>
                <a:lnTo>
                  <a:pt x="224028" y="3048"/>
                </a:lnTo>
              </a:path>
              <a:path w="224154" h="24765">
                <a:moveTo>
                  <a:pt x="0" y="4572"/>
                </a:moveTo>
                <a:lnTo>
                  <a:pt x="224028" y="4572"/>
                </a:lnTo>
              </a:path>
              <a:path w="224154" h="24765">
                <a:moveTo>
                  <a:pt x="0" y="6096"/>
                </a:moveTo>
                <a:lnTo>
                  <a:pt x="224028" y="6096"/>
                </a:lnTo>
              </a:path>
              <a:path w="224154" h="24765">
                <a:moveTo>
                  <a:pt x="0" y="7620"/>
                </a:moveTo>
                <a:lnTo>
                  <a:pt x="224028" y="7620"/>
                </a:lnTo>
              </a:path>
              <a:path w="224154" h="24765">
                <a:moveTo>
                  <a:pt x="0" y="9144"/>
                </a:moveTo>
                <a:lnTo>
                  <a:pt x="224028" y="9144"/>
                </a:lnTo>
              </a:path>
              <a:path w="224154" h="24765">
                <a:moveTo>
                  <a:pt x="0" y="10668"/>
                </a:moveTo>
                <a:lnTo>
                  <a:pt x="224028" y="10668"/>
                </a:lnTo>
              </a:path>
              <a:path w="224154" h="24765">
                <a:moveTo>
                  <a:pt x="0" y="12192"/>
                </a:moveTo>
                <a:lnTo>
                  <a:pt x="224028" y="12192"/>
                </a:lnTo>
              </a:path>
              <a:path w="224154" h="24765">
                <a:moveTo>
                  <a:pt x="0" y="13716"/>
                </a:moveTo>
                <a:lnTo>
                  <a:pt x="224028" y="13716"/>
                </a:lnTo>
              </a:path>
              <a:path w="224154" h="24765">
                <a:moveTo>
                  <a:pt x="0" y="15240"/>
                </a:moveTo>
                <a:lnTo>
                  <a:pt x="224028" y="15240"/>
                </a:lnTo>
              </a:path>
              <a:path w="224154" h="24765">
                <a:moveTo>
                  <a:pt x="0" y="16763"/>
                </a:moveTo>
                <a:lnTo>
                  <a:pt x="224028" y="16763"/>
                </a:lnTo>
              </a:path>
              <a:path w="224154" h="24765">
                <a:moveTo>
                  <a:pt x="0" y="18288"/>
                </a:moveTo>
                <a:lnTo>
                  <a:pt x="224028" y="18288"/>
                </a:lnTo>
              </a:path>
              <a:path w="224154" h="24765">
                <a:moveTo>
                  <a:pt x="0" y="19811"/>
                </a:moveTo>
                <a:lnTo>
                  <a:pt x="224028" y="19811"/>
                </a:lnTo>
              </a:path>
              <a:path w="224154" h="24765">
                <a:moveTo>
                  <a:pt x="0" y="21336"/>
                </a:moveTo>
                <a:lnTo>
                  <a:pt x="224028" y="21336"/>
                </a:lnTo>
              </a:path>
              <a:path w="224154" h="24765">
                <a:moveTo>
                  <a:pt x="0" y="22859"/>
                </a:moveTo>
                <a:lnTo>
                  <a:pt x="224028" y="22859"/>
                </a:lnTo>
              </a:path>
              <a:path w="224154" h="24765">
                <a:moveTo>
                  <a:pt x="0" y="24384"/>
                </a:moveTo>
                <a:lnTo>
                  <a:pt x="224028" y="2438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4" name="object 11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112264" y="902202"/>
            <a:ext cx="12192" cy="16763"/>
          </a:xfrm>
          <a:prstGeom prst="rect">
            <a:avLst/>
          </a:prstGeom>
        </p:spPr>
      </p:pic>
      <p:sp>
        <p:nvSpPr>
          <p:cNvPr id="115" name="object 115"/>
          <p:cNvSpPr/>
          <p:nvPr/>
        </p:nvSpPr>
        <p:spPr>
          <a:xfrm>
            <a:off x="457200" y="916680"/>
            <a:ext cx="224154" cy="7620"/>
          </a:xfrm>
          <a:custGeom>
            <a:avLst/>
            <a:gdLst/>
            <a:ahLst/>
            <a:cxnLst/>
            <a:rect l="l" t="t" r="r" b="b"/>
            <a:pathLst>
              <a:path w="224154" h="7619">
                <a:moveTo>
                  <a:pt x="0" y="0"/>
                </a:moveTo>
                <a:lnTo>
                  <a:pt x="224028" y="0"/>
                </a:lnTo>
              </a:path>
              <a:path w="224154" h="7619">
                <a:moveTo>
                  <a:pt x="0" y="1524"/>
                </a:moveTo>
                <a:lnTo>
                  <a:pt x="224028" y="1524"/>
                </a:lnTo>
              </a:path>
              <a:path w="224154" h="7619">
                <a:moveTo>
                  <a:pt x="0" y="3048"/>
                </a:moveTo>
                <a:lnTo>
                  <a:pt x="224028" y="3048"/>
                </a:lnTo>
              </a:path>
              <a:path w="224154" h="7619">
                <a:moveTo>
                  <a:pt x="0" y="4572"/>
                </a:moveTo>
                <a:lnTo>
                  <a:pt x="224028" y="4572"/>
                </a:lnTo>
              </a:path>
              <a:path w="224154" h="7619">
                <a:moveTo>
                  <a:pt x="0" y="6096"/>
                </a:moveTo>
                <a:lnTo>
                  <a:pt x="224028" y="6096"/>
                </a:lnTo>
              </a:path>
              <a:path w="224154" h="7619">
                <a:moveTo>
                  <a:pt x="0" y="7620"/>
                </a:moveTo>
                <a:lnTo>
                  <a:pt x="224028" y="762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6" name="object 11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112264" y="914394"/>
            <a:ext cx="16763" cy="10667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457200" y="925824"/>
            <a:ext cx="224154" cy="5080"/>
          </a:xfrm>
          <a:custGeom>
            <a:avLst/>
            <a:gdLst/>
            <a:ahLst/>
            <a:cxnLst/>
            <a:rect l="l" t="t" r="r" b="b"/>
            <a:pathLst>
              <a:path w="224154" h="5080">
                <a:moveTo>
                  <a:pt x="0" y="0"/>
                </a:moveTo>
                <a:lnTo>
                  <a:pt x="224028" y="0"/>
                </a:lnTo>
              </a:path>
              <a:path w="224154" h="5080">
                <a:moveTo>
                  <a:pt x="0" y="1524"/>
                </a:moveTo>
                <a:lnTo>
                  <a:pt x="224028" y="1524"/>
                </a:lnTo>
              </a:path>
              <a:path w="224154" h="5080">
                <a:moveTo>
                  <a:pt x="0" y="3048"/>
                </a:moveTo>
                <a:lnTo>
                  <a:pt x="224028" y="3048"/>
                </a:lnTo>
              </a:path>
              <a:path w="224154" h="5080">
                <a:moveTo>
                  <a:pt x="0" y="4572"/>
                </a:moveTo>
                <a:lnTo>
                  <a:pt x="224028" y="4572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8" name="object 11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112264" y="925062"/>
            <a:ext cx="21336" cy="6096"/>
          </a:xfrm>
          <a:prstGeom prst="rect">
            <a:avLst/>
          </a:prstGeom>
        </p:spPr>
      </p:pic>
      <p:sp>
        <p:nvSpPr>
          <p:cNvPr id="119" name="object 119"/>
          <p:cNvSpPr/>
          <p:nvPr/>
        </p:nvSpPr>
        <p:spPr>
          <a:xfrm>
            <a:off x="457200" y="931920"/>
            <a:ext cx="224154" cy="9525"/>
          </a:xfrm>
          <a:custGeom>
            <a:avLst/>
            <a:gdLst/>
            <a:ahLst/>
            <a:cxnLst/>
            <a:rect l="l" t="t" r="r" b="b"/>
            <a:pathLst>
              <a:path w="224154" h="9525">
                <a:moveTo>
                  <a:pt x="0" y="0"/>
                </a:moveTo>
                <a:lnTo>
                  <a:pt x="224028" y="0"/>
                </a:lnTo>
              </a:path>
              <a:path w="224154" h="9525">
                <a:moveTo>
                  <a:pt x="0" y="1524"/>
                </a:moveTo>
                <a:lnTo>
                  <a:pt x="224028" y="1524"/>
                </a:lnTo>
              </a:path>
              <a:path w="224154" h="9525">
                <a:moveTo>
                  <a:pt x="0" y="3048"/>
                </a:moveTo>
                <a:lnTo>
                  <a:pt x="224028" y="3048"/>
                </a:lnTo>
              </a:path>
              <a:path w="224154" h="9525">
                <a:moveTo>
                  <a:pt x="0" y="4572"/>
                </a:moveTo>
                <a:lnTo>
                  <a:pt x="224028" y="4572"/>
                </a:lnTo>
              </a:path>
              <a:path w="224154" h="9525">
                <a:moveTo>
                  <a:pt x="0" y="6096"/>
                </a:moveTo>
                <a:lnTo>
                  <a:pt x="224028" y="6096"/>
                </a:lnTo>
              </a:path>
              <a:path w="224154" h="9525">
                <a:moveTo>
                  <a:pt x="0" y="7620"/>
                </a:moveTo>
                <a:lnTo>
                  <a:pt x="224028" y="7620"/>
                </a:lnTo>
              </a:path>
              <a:path w="224154" h="9525">
                <a:moveTo>
                  <a:pt x="0" y="9144"/>
                </a:moveTo>
                <a:lnTo>
                  <a:pt x="224028" y="914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0" name="object 12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112264" y="931158"/>
            <a:ext cx="33527" cy="16763"/>
          </a:xfrm>
          <a:prstGeom prst="rect">
            <a:avLst/>
          </a:prstGeom>
        </p:spPr>
      </p:pic>
      <p:sp>
        <p:nvSpPr>
          <p:cNvPr id="121" name="object 121"/>
          <p:cNvSpPr/>
          <p:nvPr/>
        </p:nvSpPr>
        <p:spPr>
          <a:xfrm>
            <a:off x="457200" y="942588"/>
            <a:ext cx="224154" cy="18415"/>
          </a:xfrm>
          <a:custGeom>
            <a:avLst/>
            <a:gdLst/>
            <a:ahLst/>
            <a:cxnLst/>
            <a:rect l="l" t="t" r="r" b="b"/>
            <a:pathLst>
              <a:path w="224154" h="18415">
                <a:moveTo>
                  <a:pt x="0" y="0"/>
                </a:moveTo>
                <a:lnTo>
                  <a:pt x="224028" y="0"/>
                </a:lnTo>
              </a:path>
              <a:path w="224154" h="18415">
                <a:moveTo>
                  <a:pt x="0" y="1523"/>
                </a:moveTo>
                <a:lnTo>
                  <a:pt x="224028" y="1523"/>
                </a:lnTo>
              </a:path>
              <a:path w="224154" h="18415">
                <a:moveTo>
                  <a:pt x="0" y="3047"/>
                </a:moveTo>
                <a:lnTo>
                  <a:pt x="224028" y="3047"/>
                </a:lnTo>
              </a:path>
              <a:path w="224154" h="18415">
                <a:moveTo>
                  <a:pt x="0" y="4571"/>
                </a:moveTo>
                <a:lnTo>
                  <a:pt x="224028" y="4571"/>
                </a:lnTo>
              </a:path>
              <a:path w="224154" h="18415">
                <a:moveTo>
                  <a:pt x="0" y="6095"/>
                </a:moveTo>
                <a:lnTo>
                  <a:pt x="224028" y="6095"/>
                </a:lnTo>
              </a:path>
              <a:path w="224154" h="18415">
                <a:moveTo>
                  <a:pt x="0" y="7619"/>
                </a:moveTo>
                <a:lnTo>
                  <a:pt x="224028" y="7619"/>
                </a:lnTo>
              </a:path>
              <a:path w="224154" h="18415">
                <a:moveTo>
                  <a:pt x="0" y="9143"/>
                </a:moveTo>
                <a:lnTo>
                  <a:pt x="224028" y="9143"/>
                </a:lnTo>
              </a:path>
              <a:path w="224154" h="18415">
                <a:moveTo>
                  <a:pt x="0" y="10667"/>
                </a:moveTo>
                <a:lnTo>
                  <a:pt x="224028" y="10667"/>
                </a:lnTo>
              </a:path>
              <a:path w="224154" h="18415">
                <a:moveTo>
                  <a:pt x="0" y="12191"/>
                </a:moveTo>
                <a:lnTo>
                  <a:pt x="224028" y="12191"/>
                </a:lnTo>
              </a:path>
              <a:path w="224154" h="18415">
                <a:moveTo>
                  <a:pt x="0" y="13715"/>
                </a:moveTo>
                <a:lnTo>
                  <a:pt x="224028" y="13715"/>
                </a:lnTo>
              </a:path>
              <a:path w="224154" h="18415">
                <a:moveTo>
                  <a:pt x="0" y="15239"/>
                </a:moveTo>
                <a:lnTo>
                  <a:pt x="224028" y="15239"/>
                </a:lnTo>
              </a:path>
              <a:path w="224154" h="18415">
                <a:moveTo>
                  <a:pt x="0" y="16763"/>
                </a:moveTo>
                <a:lnTo>
                  <a:pt x="224028" y="16763"/>
                </a:lnTo>
              </a:path>
              <a:path w="224154" h="18415">
                <a:moveTo>
                  <a:pt x="0" y="18287"/>
                </a:moveTo>
                <a:lnTo>
                  <a:pt x="224028" y="18287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2" name="object 12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112264" y="941826"/>
            <a:ext cx="48768" cy="27431"/>
          </a:xfrm>
          <a:prstGeom prst="rect">
            <a:avLst/>
          </a:prstGeom>
        </p:spPr>
      </p:pic>
      <p:sp>
        <p:nvSpPr>
          <p:cNvPr id="123" name="object 123"/>
          <p:cNvSpPr/>
          <p:nvPr/>
        </p:nvSpPr>
        <p:spPr>
          <a:xfrm>
            <a:off x="457200" y="962400"/>
            <a:ext cx="224154" cy="12700"/>
          </a:xfrm>
          <a:custGeom>
            <a:avLst/>
            <a:gdLst/>
            <a:ahLst/>
            <a:cxnLst/>
            <a:rect l="l" t="t" r="r" b="b"/>
            <a:pathLst>
              <a:path w="224154" h="12700">
                <a:moveTo>
                  <a:pt x="0" y="0"/>
                </a:moveTo>
                <a:lnTo>
                  <a:pt x="224028" y="0"/>
                </a:lnTo>
              </a:path>
              <a:path w="224154" h="12700">
                <a:moveTo>
                  <a:pt x="0" y="1523"/>
                </a:moveTo>
                <a:lnTo>
                  <a:pt x="224028" y="1523"/>
                </a:lnTo>
              </a:path>
              <a:path w="224154" h="12700">
                <a:moveTo>
                  <a:pt x="0" y="3048"/>
                </a:moveTo>
                <a:lnTo>
                  <a:pt x="224028" y="3048"/>
                </a:lnTo>
              </a:path>
              <a:path w="224154" h="12700">
                <a:moveTo>
                  <a:pt x="0" y="4571"/>
                </a:moveTo>
                <a:lnTo>
                  <a:pt x="224028" y="4571"/>
                </a:lnTo>
              </a:path>
              <a:path w="224154" h="12700">
                <a:moveTo>
                  <a:pt x="0" y="6096"/>
                </a:moveTo>
                <a:lnTo>
                  <a:pt x="224028" y="6096"/>
                </a:lnTo>
              </a:path>
              <a:path w="224154" h="12700">
                <a:moveTo>
                  <a:pt x="0" y="7619"/>
                </a:moveTo>
                <a:lnTo>
                  <a:pt x="224028" y="7619"/>
                </a:lnTo>
              </a:path>
              <a:path w="224154" h="12700">
                <a:moveTo>
                  <a:pt x="0" y="9144"/>
                </a:moveTo>
                <a:lnTo>
                  <a:pt x="224028" y="9144"/>
                </a:lnTo>
              </a:path>
              <a:path w="224154" h="12700">
                <a:moveTo>
                  <a:pt x="0" y="10667"/>
                </a:moveTo>
                <a:lnTo>
                  <a:pt x="224028" y="10667"/>
                </a:lnTo>
              </a:path>
              <a:path w="224154" h="12700">
                <a:moveTo>
                  <a:pt x="0" y="12192"/>
                </a:moveTo>
                <a:lnTo>
                  <a:pt x="224028" y="12192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4" name="object 12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112264" y="964686"/>
            <a:ext cx="53339" cy="10667"/>
          </a:xfrm>
          <a:prstGeom prst="rect">
            <a:avLst/>
          </a:prstGeom>
        </p:spPr>
      </p:pic>
      <p:sp>
        <p:nvSpPr>
          <p:cNvPr id="125" name="object 125"/>
          <p:cNvSpPr/>
          <p:nvPr/>
        </p:nvSpPr>
        <p:spPr>
          <a:xfrm>
            <a:off x="457200" y="976116"/>
            <a:ext cx="224154" cy="5080"/>
          </a:xfrm>
          <a:custGeom>
            <a:avLst/>
            <a:gdLst/>
            <a:ahLst/>
            <a:cxnLst/>
            <a:rect l="l" t="t" r="r" b="b"/>
            <a:pathLst>
              <a:path w="224154" h="5080">
                <a:moveTo>
                  <a:pt x="0" y="0"/>
                </a:moveTo>
                <a:lnTo>
                  <a:pt x="224028" y="0"/>
                </a:lnTo>
              </a:path>
              <a:path w="224154" h="5080">
                <a:moveTo>
                  <a:pt x="0" y="1524"/>
                </a:moveTo>
                <a:lnTo>
                  <a:pt x="224028" y="1524"/>
                </a:lnTo>
              </a:path>
              <a:path w="224154" h="5080">
                <a:moveTo>
                  <a:pt x="0" y="3048"/>
                </a:moveTo>
                <a:lnTo>
                  <a:pt x="224028" y="3048"/>
                </a:lnTo>
              </a:path>
              <a:path w="224154" h="5080">
                <a:moveTo>
                  <a:pt x="0" y="4572"/>
                </a:moveTo>
                <a:lnTo>
                  <a:pt x="224028" y="4572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6" name="object 12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112264" y="975354"/>
            <a:ext cx="57912" cy="6096"/>
          </a:xfrm>
          <a:prstGeom prst="rect">
            <a:avLst/>
          </a:prstGeom>
        </p:spPr>
      </p:pic>
      <p:sp>
        <p:nvSpPr>
          <p:cNvPr id="127" name="object 127"/>
          <p:cNvSpPr/>
          <p:nvPr/>
        </p:nvSpPr>
        <p:spPr>
          <a:xfrm>
            <a:off x="457200" y="982212"/>
            <a:ext cx="224154" cy="3175"/>
          </a:xfrm>
          <a:custGeom>
            <a:avLst/>
            <a:gdLst/>
            <a:ahLst/>
            <a:cxnLst/>
            <a:rect l="l" t="t" r="r" b="b"/>
            <a:pathLst>
              <a:path w="224154" h="3175">
                <a:moveTo>
                  <a:pt x="0" y="0"/>
                </a:moveTo>
                <a:lnTo>
                  <a:pt x="224028" y="0"/>
                </a:lnTo>
              </a:path>
              <a:path w="224154" h="3175">
                <a:moveTo>
                  <a:pt x="0" y="1523"/>
                </a:moveTo>
                <a:lnTo>
                  <a:pt x="224028" y="1523"/>
                </a:lnTo>
              </a:path>
              <a:path w="224154" h="3175">
                <a:moveTo>
                  <a:pt x="0" y="3048"/>
                </a:moveTo>
                <a:lnTo>
                  <a:pt x="224028" y="304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8" name="object 12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112264" y="981450"/>
            <a:ext cx="60960" cy="4571"/>
          </a:xfrm>
          <a:prstGeom prst="rect">
            <a:avLst/>
          </a:prstGeom>
        </p:spPr>
      </p:pic>
      <p:sp>
        <p:nvSpPr>
          <p:cNvPr id="129" name="object 129"/>
          <p:cNvSpPr/>
          <p:nvPr/>
        </p:nvSpPr>
        <p:spPr>
          <a:xfrm>
            <a:off x="457200" y="986784"/>
            <a:ext cx="224154" cy="5080"/>
          </a:xfrm>
          <a:custGeom>
            <a:avLst/>
            <a:gdLst/>
            <a:ahLst/>
            <a:cxnLst/>
            <a:rect l="l" t="t" r="r" b="b"/>
            <a:pathLst>
              <a:path w="224154" h="5080">
                <a:moveTo>
                  <a:pt x="0" y="0"/>
                </a:moveTo>
                <a:lnTo>
                  <a:pt x="224028" y="0"/>
                </a:lnTo>
              </a:path>
              <a:path w="224154" h="5080">
                <a:moveTo>
                  <a:pt x="0" y="1524"/>
                </a:moveTo>
                <a:lnTo>
                  <a:pt x="224028" y="1524"/>
                </a:lnTo>
              </a:path>
              <a:path w="224154" h="5080">
                <a:moveTo>
                  <a:pt x="0" y="3048"/>
                </a:moveTo>
                <a:lnTo>
                  <a:pt x="224028" y="3048"/>
                </a:lnTo>
              </a:path>
              <a:path w="224154" h="5080">
                <a:moveTo>
                  <a:pt x="0" y="4572"/>
                </a:moveTo>
                <a:lnTo>
                  <a:pt x="224028" y="4572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0" name="object 130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112264" y="986022"/>
            <a:ext cx="65531" cy="6096"/>
          </a:xfrm>
          <a:prstGeom prst="rect">
            <a:avLst/>
          </a:prstGeom>
        </p:spPr>
      </p:pic>
      <p:sp>
        <p:nvSpPr>
          <p:cNvPr id="131" name="object 131"/>
          <p:cNvSpPr/>
          <p:nvPr/>
        </p:nvSpPr>
        <p:spPr>
          <a:xfrm>
            <a:off x="457200" y="992880"/>
            <a:ext cx="224154" cy="10795"/>
          </a:xfrm>
          <a:custGeom>
            <a:avLst/>
            <a:gdLst/>
            <a:ahLst/>
            <a:cxnLst/>
            <a:rect l="l" t="t" r="r" b="b"/>
            <a:pathLst>
              <a:path w="224154" h="10794">
                <a:moveTo>
                  <a:pt x="0" y="0"/>
                </a:moveTo>
                <a:lnTo>
                  <a:pt x="224028" y="0"/>
                </a:lnTo>
              </a:path>
              <a:path w="224154" h="10794">
                <a:moveTo>
                  <a:pt x="0" y="1524"/>
                </a:moveTo>
                <a:lnTo>
                  <a:pt x="224028" y="1524"/>
                </a:lnTo>
              </a:path>
              <a:path w="224154" h="10794">
                <a:moveTo>
                  <a:pt x="0" y="3048"/>
                </a:moveTo>
                <a:lnTo>
                  <a:pt x="224028" y="3048"/>
                </a:lnTo>
              </a:path>
              <a:path w="224154" h="10794">
                <a:moveTo>
                  <a:pt x="0" y="4572"/>
                </a:moveTo>
                <a:lnTo>
                  <a:pt x="224028" y="4572"/>
                </a:lnTo>
              </a:path>
              <a:path w="224154" h="10794">
                <a:moveTo>
                  <a:pt x="0" y="6096"/>
                </a:moveTo>
                <a:lnTo>
                  <a:pt x="224028" y="6096"/>
                </a:lnTo>
              </a:path>
              <a:path w="224154" h="10794">
                <a:moveTo>
                  <a:pt x="0" y="7620"/>
                </a:moveTo>
                <a:lnTo>
                  <a:pt x="224028" y="7620"/>
                </a:lnTo>
              </a:path>
              <a:path w="224154" h="10794">
                <a:moveTo>
                  <a:pt x="0" y="9144"/>
                </a:moveTo>
                <a:lnTo>
                  <a:pt x="224028" y="9144"/>
                </a:lnTo>
              </a:path>
              <a:path w="224154" h="10794">
                <a:moveTo>
                  <a:pt x="0" y="10668"/>
                </a:moveTo>
                <a:lnTo>
                  <a:pt x="224028" y="10668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2" name="object 132"/>
          <p:cNvGrpSpPr/>
          <p:nvPr/>
        </p:nvGrpSpPr>
        <p:grpSpPr>
          <a:xfrm>
            <a:off x="2112264" y="992118"/>
            <a:ext cx="81280" cy="21590"/>
            <a:chOff x="2112264" y="992118"/>
            <a:chExt cx="81280" cy="21590"/>
          </a:xfrm>
        </p:grpSpPr>
        <p:pic>
          <p:nvPicPr>
            <p:cNvPr id="133" name="object 13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12264" y="992118"/>
              <a:ext cx="80772" cy="2133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112264" y="100354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 h="0">
                  <a:moveTo>
                    <a:pt x="0" y="0"/>
                  </a:moveTo>
                  <a:lnTo>
                    <a:pt x="73151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5" name="object 135"/>
          <p:cNvSpPr/>
          <p:nvPr/>
        </p:nvSpPr>
        <p:spPr>
          <a:xfrm>
            <a:off x="457200" y="1005072"/>
            <a:ext cx="224154" cy="5080"/>
          </a:xfrm>
          <a:custGeom>
            <a:avLst/>
            <a:gdLst/>
            <a:ahLst/>
            <a:cxnLst/>
            <a:rect l="l" t="t" r="r" b="b"/>
            <a:pathLst>
              <a:path w="224154" h="5080">
                <a:moveTo>
                  <a:pt x="0" y="0"/>
                </a:moveTo>
                <a:lnTo>
                  <a:pt x="224028" y="0"/>
                </a:lnTo>
              </a:path>
              <a:path w="224154" h="5080">
                <a:moveTo>
                  <a:pt x="0" y="1524"/>
                </a:moveTo>
                <a:lnTo>
                  <a:pt x="224028" y="1524"/>
                </a:lnTo>
              </a:path>
              <a:path w="224154" h="5080">
                <a:moveTo>
                  <a:pt x="0" y="3048"/>
                </a:moveTo>
                <a:lnTo>
                  <a:pt x="224028" y="3048"/>
                </a:lnTo>
              </a:path>
              <a:path w="224154" h="5080">
                <a:moveTo>
                  <a:pt x="0" y="4572"/>
                </a:moveTo>
                <a:lnTo>
                  <a:pt x="224028" y="4572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112264" y="100964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457200" y="101116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112264" y="101116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 h="0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57200" y="1012692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3"/>
                </a:moveTo>
                <a:lnTo>
                  <a:pt x="224028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112264" y="1014216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 h="0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57200" y="101574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112264" y="101574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 h="0">
                <a:moveTo>
                  <a:pt x="0" y="0"/>
                </a:moveTo>
                <a:lnTo>
                  <a:pt x="82295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3" name="object 143"/>
          <p:cNvGrpSpPr/>
          <p:nvPr/>
        </p:nvGrpSpPr>
        <p:grpSpPr>
          <a:xfrm>
            <a:off x="457200" y="885438"/>
            <a:ext cx="1003300" cy="321945"/>
            <a:chOff x="457200" y="885438"/>
            <a:chExt cx="1003300" cy="321945"/>
          </a:xfrm>
        </p:grpSpPr>
        <p:sp>
          <p:nvSpPr>
            <p:cNvPr id="144" name="object 144"/>
            <p:cNvSpPr/>
            <p:nvPr/>
          </p:nvSpPr>
          <p:spPr>
            <a:xfrm>
              <a:off x="457200" y="1017264"/>
              <a:ext cx="224154" cy="3175"/>
            </a:xfrm>
            <a:custGeom>
              <a:avLst/>
              <a:gdLst/>
              <a:ahLst/>
              <a:cxnLst/>
              <a:rect l="l" t="t" r="r" b="b"/>
              <a:pathLst>
                <a:path w="224154" h="3175">
                  <a:moveTo>
                    <a:pt x="0" y="0"/>
                  </a:moveTo>
                  <a:lnTo>
                    <a:pt x="224028" y="0"/>
                  </a:lnTo>
                </a:path>
                <a:path w="224154" h="3175">
                  <a:moveTo>
                    <a:pt x="0" y="1524"/>
                  </a:moveTo>
                  <a:lnTo>
                    <a:pt x="224028" y="1524"/>
                  </a:lnTo>
                </a:path>
                <a:path w="224154" h="3175">
                  <a:moveTo>
                    <a:pt x="0" y="3048"/>
                  </a:moveTo>
                  <a:lnTo>
                    <a:pt x="224028" y="3048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17804" y="885438"/>
              <a:ext cx="742188" cy="321564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457200" y="1021836"/>
              <a:ext cx="224154" cy="55244"/>
            </a:xfrm>
            <a:custGeom>
              <a:avLst/>
              <a:gdLst/>
              <a:ahLst/>
              <a:cxnLst/>
              <a:rect l="l" t="t" r="r" b="b"/>
              <a:pathLst>
                <a:path w="224154" h="55244">
                  <a:moveTo>
                    <a:pt x="0" y="0"/>
                  </a:moveTo>
                  <a:lnTo>
                    <a:pt x="224028" y="0"/>
                  </a:lnTo>
                </a:path>
                <a:path w="224154" h="55244">
                  <a:moveTo>
                    <a:pt x="0" y="1524"/>
                  </a:moveTo>
                  <a:lnTo>
                    <a:pt x="224028" y="1524"/>
                  </a:lnTo>
                </a:path>
                <a:path w="224154" h="55244">
                  <a:moveTo>
                    <a:pt x="0" y="3048"/>
                  </a:moveTo>
                  <a:lnTo>
                    <a:pt x="224028" y="3048"/>
                  </a:lnTo>
                </a:path>
                <a:path w="224154" h="55244">
                  <a:moveTo>
                    <a:pt x="0" y="4572"/>
                  </a:moveTo>
                  <a:lnTo>
                    <a:pt x="224028" y="4572"/>
                  </a:lnTo>
                </a:path>
                <a:path w="224154" h="55244">
                  <a:moveTo>
                    <a:pt x="0" y="6096"/>
                  </a:moveTo>
                  <a:lnTo>
                    <a:pt x="224028" y="6096"/>
                  </a:lnTo>
                </a:path>
                <a:path w="224154" h="55244">
                  <a:moveTo>
                    <a:pt x="0" y="7620"/>
                  </a:moveTo>
                  <a:lnTo>
                    <a:pt x="224028" y="7620"/>
                  </a:lnTo>
                </a:path>
                <a:path w="224154" h="55244">
                  <a:moveTo>
                    <a:pt x="0" y="9144"/>
                  </a:moveTo>
                  <a:lnTo>
                    <a:pt x="224028" y="9144"/>
                  </a:lnTo>
                </a:path>
                <a:path w="224154" h="55244">
                  <a:moveTo>
                    <a:pt x="0" y="10668"/>
                  </a:moveTo>
                  <a:lnTo>
                    <a:pt x="224028" y="10668"/>
                  </a:lnTo>
                </a:path>
                <a:path w="224154" h="55244">
                  <a:moveTo>
                    <a:pt x="0" y="12192"/>
                  </a:moveTo>
                  <a:lnTo>
                    <a:pt x="224028" y="12192"/>
                  </a:lnTo>
                </a:path>
                <a:path w="224154" h="55244">
                  <a:moveTo>
                    <a:pt x="0" y="13716"/>
                  </a:moveTo>
                  <a:lnTo>
                    <a:pt x="224028" y="13716"/>
                  </a:lnTo>
                </a:path>
                <a:path w="224154" h="55244">
                  <a:moveTo>
                    <a:pt x="0" y="15240"/>
                  </a:moveTo>
                  <a:lnTo>
                    <a:pt x="224028" y="15240"/>
                  </a:lnTo>
                </a:path>
                <a:path w="224154" h="55244">
                  <a:moveTo>
                    <a:pt x="0" y="16764"/>
                  </a:moveTo>
                  <a:lnTo>
                    <a:pt x="224028" y="16764"/>
                  </a:lnTo>
                </a:path>
                <a:path w="224154" h="55244">
                  <a:moveTo>
                    <a:pt x="0" y="18288"/>
                  </a:moveTo>
                  <a:lnTo>
                    <a:pt x="224028" y="18288"/>
                  </a:lnTo>
                </a:path>
                <a:path w="224154" h="55244">
                  <a:moveTo>
                    <a:pt x="0" y="19812"/>
                  </a:moveTo>
                  <a:lnTo>
                    <a:pt x="224028" y="19812"/>
                  </a:lnTo>
                </a:path>
                <a:path w="224154" h="55244">
                  <a:moveTo>
                    <a:pt x="0" y="21336"/>
                  </a:moveTo>
                  <a:lnTo>
                    <a:pt x="224028" y="21336"/>
                  </a:lnTo>
                </a:path>
                <a:path w="224154" h="55244">
                  <a:moveTo>
                    <a:pt x="0" y="22860"/>
                  </a:moveTo>
                  <a:lnTo>
                    <a:pt x="224028" y="22860"/>
                  </a:lnTo>
                </a:path>
                <a:path w="224154" h="55244">
                  <a:moveTo>
                    <a:pt x="0" y="24384"/>
                  </a:moveTo>
                  <a:lnTo>
                    <a:pt x="224028" y="24384"/>
                  </a:lnTo>
                </a:path>
                <a:path w="224154" h="55244">
                  <a:moveTo>
                    <a:pt x="0" y="25908"/>
                  </a:moveTo>
                  <a:lnTo>
                    <a:pt x="224028" y="25908"/>
                  </a:lnTo>
                </a:path>
                <a:path w="224154" h="55244">
                  <a:moveTo>
                    <a:pt x="0" y="27432"/>
                  </a:moveTo>
                  <a:lnTo>
                    <a:pt x="224028" y="27432"/>
                  </a:lnTo>
                </a:path>
                <a:path w="224154" h="55244">
                  <a:moveTo>
                    <a:pt x="0" y="28956"/>
                  </a:moveTo>
                  <a:lnTo>
                    <a:pt x="224028" y="28956"/>
                  </a:lnTo>
                </a:path>
                <a:path w="224154" h="55244">
                  <a:moveTo>
                    <a:pt x="0" y="30480"/>
                  </a:moveTo>
                  <a:lnTo>
                    <a:pt x="224028" y="30480"/>
                  </a:lnTo>
                </a:path>
                <a:path w="224154" h="55244">
                  <a:moveTo>
                    <a:pt x="0" y="32004"/>
                  </a:moveTo>
                  <a:lnTo>
                    <a:pt x="224028" y="32004"/>
                  </a:lnTo>
                </a:path>
                <a:path w="224154" h="55244">
                  <a:moveTo>
                    <a:pt x="0" y="33528"/>
                  </a:moveTo>
                  <a:lnTo>
                    <a:pt x="224028" y="33528"/>
                  </a:lnTo>
                </a:path>
                <a:path w="224154" h="55244">
                  <a:moveTo>
                    <a:pt x="0" y="35052"/>
                  </a:moveTo>
                  <a:lnTo>
                    <a:pt x="224028" y="35052"/>
                  </a:lnTo>
                </a:path>
                <a:path w="224154" h="55244">
                  <a:moveTo>
                    <a:pt x="0" y="36576"/>
                  </a:moveTo>
                  <a:lnTo>
                    <a:pt x="224028" y="36576"/>
                  </a:lnTo>
                </a:path>
                <a:path w="224154" h="55244">
                  <a:moveTo>
                    <a:pt x="0" y="38100"/>
                  </a:moveTo>
                  <a:lnTo>
                    <a:pt x="224028" y="38100"/>
                  </a:lnTo>
                </a:path>
                <a:path w="224154" h="55244">
                  <a:moveTo>
                    <a:pt x="0" y="39624"/>
                  </a:moveTo>
                  <a:lnTo>
                    <a:pt x="224028" y="39624"/>
                  </a:lnTo>
                </a:path>
                <a:path w="224154" h="55244">
                  <a:moveTo>
                    <a:pt x="0" y="41148"/>
                  </a:moveTo>
                  <a:lnTo>
                    <a:pt x="224028" y="41148"/>
                  </a:lnTo>
                </a:path>
                <a:path w="224154" h="55244">
                  <a:moveTo>
                    <a:pt x="0" y="42672"/>
                  </a:moveTo>
                  <a:lnTo>
                    <a:pt x="224028" y="42672"/>
                  </a:lnTo>
                </a:path>
                <a:path w="224154" h="55244">
                  <a:moveTo>
                    <a:pt x="0" y="44196"/>
                  </a:moveTo>
                  <a:lnTo>
                    <a:pt x="224028" y="44196"/>
                  </a:lnTo>
                </a:path>
                <a:path w="224154" h="55244">
                  <a:moveTo>
                    <a:pt x="0" y="45720"/>
                  </a:moveTo>
                  <a:lnTo>
                    <a:pt x="224028" y="45720"/>
                  </a:lnTo>
                </a:path>
                <a:path w="224154" h="55244">
                  <a:moveTo>
                    <a:pt x="0" y="47244"/>
                  </a:moveTo>
                  <a:lnTo>
                    <a:pt x="224028" y="47244"/>
                  </a:lnTo>
                </a:path>
                <a:path w="224154" h="55244">
                  <a:moveTo>
                    <a:pt x="0" y="48768"/>
                  </a:moveTo>
                  <a:lnTo>
                    <a:pt x="224028" y="48768"/>
                  </a:lnTo>
                </a:path>
                <a:path w="224154" h="55244">
                  <a:moveTo>
                    <a:pt x="0" y="50292"/>
                  </a:moveTo>
                  <a:lnTo>
                    <a:pt x="224028" y="50292"/>
                  </a:lnTo>
                </a:path>
                <a:path w="224154" h="55244">
                  <a:moveTo>
                    <a:pt x="0" y="51816"/>
                  </a:moveTo>
                  <a:lnTo>
                    <a:pt x="224028" y="51816"/>
                  </a:lnTo>
                </a:path>
                <a:path w="224154" h="55244">
                  <a:moveTo>
                    <a:pt x="0" y="53340"/>
                  </a:moveTo>
                  <a:lnTo>
                    <a:pt x="224028" y="53340"/>
                  </a:lnTo>
                </a:path>
                <a:path w="224154" h="55244">
                  <a:moveTo>
                    <a:pt x="0" y="54864"/>
                  </a:moveTo>
                  <a:lnTo>
                    <a:pt x="224028" y="54864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7" name="object 14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965960" y="978402"/>
            <a:ext cx="379476" cy="160019"/>
          </a:xfrm>
          <a:prstGeom prst="rect">
            <a:avLst/>
          </a:prstGeom>
        </p:spPr>
      </p:pic>
      <p:sp>
        <p:nvSpPr>
          <p:cNvPr id="148" name="object 148"/>
          <p:cNvSpPr/>
          <p:nvPr/>
        </p:nvSpPr>
        <p:spPr>
          <a:xfrm>
            <a:off x="457200" y="1078224"/>
            <a:ext cx="497205" cy="82550"/>
          </a:xfrm>
          <a:custGeom>
            <a:avLst/>
            <a:gdLst/>
            <a:ahLst/>
            <a:cxnLst/>
            <a:rect l="l" t="t" r="r" b="b"/>
            <a:pathLst>
              <a:path w="497205" h="82550">
                <a:moveTo>
                  <a:pt x="0" y="0"/>
                </a:moveTo>
                <a:lnTo>
                  <a:pt x="224028" y="0"/>
                </a:lnTo>
              </a:path>
              <a:path w="497205" h="82550">
                <a:moveTo>
                  <a:pt x="0" y="1524"/>
                </a:moveTo>
                <a:lnTo>
                  <a:pt x="224028" y="1524"/>
                </a:lnTo>
              </a:path>
              <a:path w="497205" h="82550">
                <a:moveTo>
                  <a:pt x="0" y="3048"/>
                </a:moveTo>
                <a:lnTo>
                  <a:pt x="224028" y="3048"/>
                </a:lnTo>
              </a:path>
              <a:path w="497205" h="82550">
                <a:moveTo>
                  <a:pt x="0" y="4572"/>
                </a:moveTo>
                <a:lnTo>
                  <a:pt x="224028" y="4572"/>
                </a:lnTo>
              </a:path>
              <a:path w="497205" h="82550">
                <a:moveTo>
                  <a:pt x="0" y="6096"/>
                </a:moveTo>
                <a:lnTo>
                  <a:pt x="224028" y="6096"/>
                </a:lnTo>
              </a:path>
              <a:path w="497205" h="82550">
                <a:moveTo>
                  <a:pt x="0" y="7620"/>
                </a:moveTo>
                <a:lnTo>
                  <a:pt x="224028" y="7620"/>
                </a:lnTo>
              </a:path>
              <a:path w="497205" h="82550">
                <a:moveTo>
                  <a:pt x="0" y="9144"/>
                </a:moveTo>
                <a:lnTo>
                  <a:pt x="224028" y="9144"/>
                </a:lnTo>
              </a:path>
              <a:path w="497205" h="82550">
                <a:moveTo>
                  <a:pt x="0" y="10668"/>
                </a:moveTo>
                <a:lnTo>
                  <a:pt x="224028" y="10668"/>
                </a:lnTo>
              </a:path>
              <a:path w="497205" h="82550">
                <a:moveTo>
                  <a:pt x="0" y="12192"/>
                </a:moveTo>
                <a:lnTo>
                  <a:pt x="224028" y="12192"/>
                </a:lnTo>
              </a:path>
              <a:path w="497205" h="82550">
                <a:moveTo>
                  <a:pt x="0" y="13716"/>
                </a:moveTo>
                <a:lnTo>
                  <a:pt x="224028" y="13716"/>
                </a:lnTo>
              </a:path>
              <a:path w="497205" h="82550">
                <a:moveTo>
                  <a:pt x="0" y="15240"/>
                </a:moveTo>
                <a:lnTo>
                  <a:pt x="224028" y="15240"/>
                </a:lnTo>
              </a:path>
              <a:path w="497205" h="82550">
                <a:moveTo>
                  <a:pt x="0" y="16764"/>
                </a:moveTo>
                <a:lnTo>
                  <a:pt x="224028" y="16764"/>
                </a:lnTo>
              </a:path>
              <a:path w="497205" h="82550">
                <a:moveTo>
                  <a:pt x="262128" y="16764"/>
                </a:moveTo>
                <a:lnTo>
                  <a:pt x="496824" y="16764"/>
                </a:lnTo>
              </a:path>
              <a:path w="497205" h="82550">
                <a:moveTo>
                  <a:pt x="0" y="18288"/>
                </a:moveTo>
                <a:lnTo>
                  <a:pt x="224028" y="18288"/>
                </a:lnTo>
              </a:path>
              <a:path w="497205" h="82550">
                <a:moveTo>
                  <a:pt x="0" y="19811"/>
                </a:moveTo>
                <a:lnTo>
                  <a:pt x="224028" y="19811"/>
                </a:lnTo>
              </a:path>
              <a:path w="497205" h="82550">
                <a:moveTo>
                  <a:pt x="0" y="21336"/>
                </a:moveTo>
                <a:lnTo>
                  <a:pt x="224028" y="21336"/>
                </a:lnTo>
              </a:path>
              <a:path w="497205" h="82550">
                <a:moveTo>
                  <a:pt x="0" y="22859"/>
                </a:moveTo>
                <a:lnTo>
                  <a:pt x="224028" y="22859"/>
                </a:lnTo>
              </a:path>
              <a:path w="497205" h="82550">
                <a:moveTo>
                  <a:pt x="0" y="24384"/>
                </a:moveTo>
                <a:lnTo>
                  <a:pt x="224028" y="24384"/>
                </a:lnTo>
              </a:path>
              <a:path w="497205" h="82550">
                <a:moveTo>
                  <a:pt x="0" y="25907"/>
                </a:moveTo>
                <a:lnTo>
                  <a:pt x="224028" y="25907"/>
                </a:lnTo>
              </a:path>
              <a:path w="497205" h="82550">
                <a:moveTo>
                  <a:pt x="0" y="27432"/>
                </a:moveTo>
                <a:lnTo>
                  <a:pt x="224028" y="27432"/>
                </a:lnTo>
              </a:path>
              <a:path w="497205" h="82550">
                <a:moveTo>
                  <a:pt x="0" y="28955"/>
                </a:moveTo>
                <a:lnTo>
                  <a:pt x="224028" y="28955"/>
                </a:lnTo>
              </a:path>
              <a:path w="497205" h="82550">
                <a:moveTo>
                  <a:pt x="0" y="30480"/>
                </a:moveTo>
                <a:lnTo>
                  <a:pt x="224028" y="30480"/>
                </a:lnTo>
              </a:path>
              <a:path w="497205" h="82550">
                <a:moveTo>
                  <a:pt x="0" y="32003"/>
                </a:moveTo>
                <a:lnTo>
                  <a:pt x="224028" y="32003"/>
                </a:lnTo>
              </a:path>
              <a:path w="497205" h="82550">
                <a:moveTo>
                  <a:pt x="0" y="33528"/>
                </a:moveTo>
                <a:lnTo>
                  <a:pt x="224028" y="33528"/>
                </a:lnTo>
              </a:path>
              <a:path w="497205" h="82550">
                <a:moveTo>
                  <a:pt x="0" y="35051"/>
                </a:moveTo>
                <a:lnTo>
                  <a:pt x="224028" y="35051"/>
                </a:lnTo>
              </a:path>
              <a:path w="497205" h="82550">
                <a:moveTo>
                  <a:pt x="0" y="36576"/>
                </a:moveTo>
                <a:lnTo>
                  <a:pt x="224028" y="36576"/>
                </a:lnTo>
              </a:path>
              <a:path w="497205" h="82550">
                <a:moveTo>
                  <a:pt x="0" y="38100"/>
                </a:moveTo>
                <a:lnTo>
                  <a:pt x="224028" y="38100"/>
                </a:lnTo>
              </a:path>
              <a:path w="497205" h="82550">
                <a:moveTo>
                  <a:pt x="0" y="39624"/>
                </a:moveTo>
                <a:lnTo>
                  <a:pt x="224028" y="39624"/>
                </a:lnTo>
              </a:path>
              <a:path w="497205" h="82550">
                <a:moveTo>
                  <a:pt x="0" y="41148"/>
                </a:moveTo>
                <a:lnTo>
                  <a:pt x="224028" y="41148"/>
                </a:lnTo>
              </a:path>
              <a:path w="497205" h="82550">
                <a:moveTo>
                  <a:pt x="0" y="42672"/>
                </a:moveTo>
                <a:lnTo>
                  <a:pt x="224028" y="42672"/>
                </a:lnTo>
              </a:path>
              <a:path w="497205" h="82550">
                <a:moveTo>
                  <a:pt x="0" y="44196"/>
                </a:moveTo>
                <a:lnTo>
                  <a:pt x="224028" y="44196"/>
                </a:lnTo>
              </a:path>
              <a:path w="497205" h="82550">
                <a:moveTo>
                  <a:pt x="0" y="45720"/>
                </a:moveTo>
                <a:lnTo>
                  <a:pt x="224028" y="45720"/>
                </a:lnTo>
              </a:path>
              <a:path w="497205" h="82550">
                <a:moveTo>
                  <a:pt x="0" y="47244"/>
                </a:moveTo>
                <a:lnTo>
                  <a:pt x="224028" y="47244"/>
                </a:lnTo>
              </a:path>
              <a:path w="497205" h="82550">
                <a:moveTo>
                  <a:pt x="0" y="48768"/>
                </a:moveTo>
                <a:lnTo>
                  <a:pt x="224028" y="48768"/>
                </a:lnTo>
              </a:path>
              <a:path w="497205" h="82550">
                <a:moveTo>
                  <a:pt x="0" y="50292"/>
                </a:moveTo>
                <a:lnTo>
                  <a:pt x="224028" y="50292"/>
                </a:lnTo>
              </a:path>
              <a:path w="497205" h="82550">
                <a:moveTo>
                  <a:pt x="0" y="51816"/>
                </a:moveTo>
                <a:lnTo>
                  <a:pt x="224028" y="51816"/>
                </a:lnTo>
              </a:path>
              <a:path w="497205" h="82550">
                <a:moveTo>
                  <a:pt x="0" y="53340"/>
                </a:moveTo>
                <a:lnTo>
                  <a:pt x="224028" y="53340"/>
                </a:lnTo>
              </a:path>
              <a:path w="497205" h="82550">
                <a:moveTo>
                  <a:pt x="0" y="54864"/>
                </a:moveTo>
                <a:lnTo>
                  <a:pt x="224028" y="54864"/>
                </a:lnTo>
              </a:path>
              <a:path w="497205" h="82550">
                <a:moveTo>
                  <a:pt x="0" y="56388"/>
                </a:moveTo>
                <a:lnTo>
                  <a:pt x="224028" y="56388"/>
                </a:lnTo>
              </a:path>
              <a:path w="497205" h="82550">
                <a:moveTo>
                  <a:pt x="0" y="57911"/>
                </a:moveTo>
                <a:lnTo>
                  <a:pt x="224028" y="57911"/>
                </a:lnTo>
              </a:path>
              <a:path w="497205" h="82550">
                <a:moveTo>
                  <a:pt x="0" y="59436"/>
                </a:moveTo>
                <a:lnTo>
                  <a:pt x="224028" y="59436"/>
                </a:lnTo>
              </a:path>
              <a:path w="497205" h="82550">
                <a:moveTo>
                  <a:pt x="0" y="60959"/>
                </a:moveTo>
                <a:lnTo>
                  <a:pt x="224028" y="60959"/>
                </a:lnTo>
              </a:path>
              <a:path w="497205" h="82550">
                <a:moveTo>
                  <a:pt x="0" y="62484"/>
                </a:moveTo>
                <a:lnTo>
                  <a:pt x="224028" y="62484"/>
                </a:lnTo>
              </a:path>
              <a:path w="497205" h="82550">
                <a:moveTo>
                  <a:pt x="0" y="64007"/>
                </a:moveTo>
                <a:lnTo>
                  <a:pt x="224028" y="64007"/>
                </a:lnTo>
              </a:path>
              <a:path w="497205" h="82550">
                <a:moveTo>
                  <a:pt x="0" y="65532"/>
                </a:moveTo>
                <a:lnTo>
                  <a:pt x="224028" y="65532"/>
                </a:lnTo>
              </a:path>
              <a:path w="497205" h="82550">
                <a:moveTo>
                  <a:pt x="0" y="67055"/>
                </a:moveTo>
                <a:lnTo>
                  <a:pt x="224028" y="67055"/>
                </a:lnTo>
              </a:path>
              <a:path w="497205" h="82550">
                <a:moveTo>
                  <a:pt x="0" y="68580"/>
                </a:moveTo>
                <a:lnTo>
                  <a:pt x="224028" y="68580"/>
                </a:lnTo>
              </a:path>
              <a:path w="497205" h="82550">
                <a:moveTo>
                  <a:pt x="0" y="70103"/>
                </a:moveTo>
                <a:lnTo>
                  <a:pt x="224028" y="70103"/>
                </a:lnTo>
              </a:path>
              <a:path w="497205" h="82550">
                <a:moveTo>
                  <a:pt x="0" y="71628"/>
                </a:moveTo>
                <a:lnTo>
                  <a:pt x="224028" y="71628"/>
                </a:lnTo>
              </a:path>
              <a:path w="497205" h="82550">
                <a:moveTo>
                  <a:pt x="0" y="73151"/>
                </a:moveTo>
                <a:lnTo>
                  <a:pt x="224028" y="73151"/>
                </a:lnTo>
              </a:path>
              <a:path w="497205" h="82550">
                <a:moveTo>
                  <a:pt x="0" y="74676"/>
                </a:moveTo>
                <a:lnTo>
                  <a:pt x="224028" y="74676"/>
                </a:lnTo>
              </a:path>
              <a:path w="497205" h="82550">
                <a:moveTo>
                  <a:pt x="0" y="76200"/>
                </a:moveTo>
                <a:lnTo>
                  <a:pt x="224028" y="76200"/>
                </a:lnTo>
              </a:path>
              <a:path w="497205" h="82550">
                <a:moveTo>
                  <a:pt x="0" y="77724"/>
                </a:moveTo>
                <a:lnTo>
                  <a:pt x="224028" y="77724"/>
                </a:lnTo>
              </a:path>
              <a:path w="497205" h="82550">
                <a:moveTo>
                  <a:pt x="0" y="79248"/>
                </a:moveTo>
                <a:lnTo>
                  <a:pt x="224028" y="79248"/>
                </a:lnTo>
              </a:path>
              <a:path w="497205" h="82550">
                <a:moveTo>
                  <a:pt x="0" y="80772"/>
                </a:moveTo>
                <a:lnTo>
                  <a:pt x="224028" y="80772"/>
                </a:lnTo>
              </a:path>
              <a:path w="497205" h="82550">
                <a:moveTo>
                  <a:pt x="0" y="82296"/>
                </a:moveTo>
                <a:lnTo>
                  <a:pt x="224028" y="82296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9" name="object 14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110739" y="1138422"/>
            <a:ext cx="204216" cy="38100"/>
          </a:xfrm>
          <a:prstGeom prst="rect">
            <a:avLst/>
          </a:prstGeom>
        </p:spPr>
      </p:pic>
      <p:sp>
        <p:nvSpPr>
          <p:cNvPr id="150" name="object 150"/>
          <p:cNvSpPr/>
          <p:nvPr/>
        </p:nvSpPr>
        <p:spPr>
          <a:xfrm>
            <a:off x="457200" y="116204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2110739" y="1162044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548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57200" y="116356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110739" y="116356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 h="0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57200" y="1165092"/>
            <a:ext cx="224154" cy="15240"/>
          </a:xfrm>
          <a:custGeom>
            <a:avLst/>
            <a:gdLst/>
            <a:ahLst/>
            <a:cxnLst/>
            <a:rect l="l" t="t" r="r" b="b"/>
            <a:pathLst>
              <a:path w="224154" h="15240">
                <a:moveTo>
                  <a:pt x="0" y="0"/>
                </a:moveTo>
                <a:lnTo>
                  <a:pt x="224028" y="0"/>
                </a:lnTo>
              </a:path>
              <a:path w="224154" h="15240">
                <a:moveTo>
                  <a:pt x="0" y="1523"/>
                </a:moveTo>
                <a:lnTo>
                  <a:pt x="224028" y="1523"/>
                </a:lnTo>
              </a:path>
              <a:path w="224154" h="15240">
                <a:moveTo>
                  <a:pt x="0" y="3048"/>
                </a:moveTo>
                <a:lnTo>
                  <a:pt x="224028" y="3048"/>
                </a:lnTo>
              </a:path>
              <a:path w="224154" h="15240">
                <a:moveTo>
                  <a:pt x="0" y="4571"/>
                </a:moveTo>
                <a:lnTo>
                  <a:pt x="224028" y="4571"/>
                </a:lnTo>
              </a:path>
              <a:path w="224154" h="15240">
                <a:moveTo>
                  <a:pt x="0" y="6096"/>
                </a:moveTo>
                <a:lnTo>
                  <a:pt x="224028" y="6096"/>
                </a:lnTo>
              </a:path>
              <a:path w="224154" h="15240">
                <a:moveTo>
                  <a:pt x="0" y="7619"/>
                </a:moveTo>
                <a:lnTo>
                  <a:pt x="224028" y="7619"/>
                </a:lnTo>
              </a:path>
              <a:path w="224154" h="15240">
                <a:moveTo>
                  <a:pt x="0" y="9143"/>
                </a:moveTo>
                <a:lnTo>
                  <a:pt x="224028" y="9143"/>
                </a:lnTo>
              </a:path>
              <a:path w="224154" h="15240">
                <a:moveTo>
                  <a:pt x="0" y="10667"/>
                </a:moveTo>
                <a:lnTo>
                  <a:pt x="224028" y="10667"/>
                </a:lnTo>
              </a:path>
              <a:path w="224154" h="15240">
                <a:moveTo>
                  <a:pt x="0" y="12191"/>
                </a:moveTo>
                <a:lnTo>
                  <a:pt x="224028" y="12191"/>
                </a:lnTo>
              </a:path>
              <a:path w="224154" h="15240">
                <a:moveTo>
                  <a:pt x="0" y="13715"/>
                </a:moveTo>
                <a:lnTo>
                  <a:pt x="224028" y="13715"/>
                </a:lnTo>
              </a:path>
              <a:path w="224154" h="15240">
                <a:moveTo>
                  <a:pt x="0" y="15239"/>
                </a:moveTo>
                <a:lnTo>
                  <a:pt x="224028" y="15239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5" name="object 15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110739" y="1170426"/>
            <a:ext cx="83819" cy="12191"/>
          </a:xfrm>
          <a:prstGeom prst="rect">
            <a:avLst/>
          </a:prstGeom>
        </p:spPr>
      </p:pic>
      <p:sp>
        <p:nvSpPr>
          <p:cNvPr id="156" name="object 156"/>
          <p:cNvSpPr/>
          <p:nvPr/>
        </p:nvSpPr>
        <p:spPr>
          <a:xfrm>
            <a:off x="457200" y="1181856"/>
            <a:ext cx="224154" cy="5080"/>
          </a:xfrm>
          <a:custGeom>
            <a:avLst/>
            <a:gdLst/>
            <a:ahLst/>
            <a:cxnLst/>
            <a:rect l="l" t="t" r="r" b="b"/>
            <a:pathLst>
              <a:path w="224154" h="5080">
                <a:moveTo>
                  <a:pt x="0" y="0"/>
                </a:moveTo>
                <a:lnTo>
                  <a:pt x="224028" y="0"/>
                </a:lnTo>
              </a:path>
              <a:path w="224154" h="5080">
                <a:moveTo>
                  <a:pt x="0" y="1523"/>
                </a:moveTo>
                <a:lnTo>
                  <a:pt x="224028" y="1523"/>
                </a:lnTo>
              </a:path>
              <a:path w="224154" h="5080">
                <a:moveTo>
                  <a:pt x="0" y="3048"/>
                </a:moveTo>
                <a:lnTo>
                  <a:pt x="224028" y="3048"/>
                </a:lnTo>
              </a:path>
              <a:path w="224154" h="5080">
                <a:moveTo>
                  <a:pt x="0" y="4571"/>
                </a:moveTo>
                <a:lnTo>
                  <a:pt x="224028" y="4571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7" name="object 15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110739" y="1182618"/>
            <a:ext cx="74675" cy="6096"/>
          </a:xfrm>
          <a:prstGeom prst="rect">
            <a:avLst/>
          </a:prstGeom>
        </p:spPr>
      </p:pic>
      <p:sp>
        <p:nvSpPr>
          <p:cNvPr id="158" name="object 158"/>
          <p:cNvSpPr/>
          <p:nvPr/>
        </p:nvSpPr>
        <p:spPr>
          <a:xfrm>
            <a:off x="457200" y="1187952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3"/>
                </a:moveTo>
                <a:lnTo>
                  <a:pt x="224028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9" name="object 15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232660" y="1176522"/>
            <a:ext cx="111252" cy="36575"/>
          </a:xfrm>
          <a:prstGeom prst="rect">
            <a:avLst/>
          </a:prstGeom>
        </p:spPr>
      </p:pic>
      <p:sp>
        <p:nvSpPr>
          <p:cNvPr id="160" name="object 160"/>
          <p:cNvSpPr/>
          <p:nvPr/>
        </p:nvSpPr>
        <p:spPr>
          <a:xfrm>
            <a:off x="457200" y="1191000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3"/>
                </a:moveTo>
                <a:lnTo>
                  <a:pt x="224028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1" name="object 16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110739" y="1188714"/>
            <a:ext cx="70104" cy="6096"/>
          </a:xfrm>
          <a:prstGeom prst="rect">
            <a:avLst/>
          </a:prstGeom>
        </p:spPr>
      </p:pic>
      <p:sp>
        <p:nvSpPr>
          <p:cNvPr id="162" name="object 162"/>
          <p:cNvSpPr/>
          <p:nvPr/>
        </p:nvSpPr>
        <p:spPr>
          <a:xfrm>
            <a:off x="457200" y="1194048"/>
            <a:ext cx="224154" cy="12700"/>
          </a:xfrm>
          <a:custGeom>
            <a:avLst/>
            <a:gdLst/>
            <a:ahLst/>
            <a:cxnLst/>
            <a:rect l="l" t="t" r="r" b="b"/>
            <a:pathLst>
              <a:path w="224154" h="12700">
                <a:moveTo>
                  <a:pt x="0" y="0"/>
                </a:moveTo>
                <a:lnTo>
                  <a:pt x="224028" y="0"/>
                </a:lnTo>
              </a:path>
              <a:path w="224154" h="12700">
                <a:moveTo>
                  <a:pt x="0" y="1523"/>
                </a:moveTo>
                <a:lnTo>
                  <a:pt x="224028" y="1523"/>
                </a:lnTo>
              </a:path>
              <a:path w="224154" h="12700">
                <a:moveTo>
                  <a:pt x="0" y="3048"/>
                </a:moveTo>
                <a:lnTo>
                  <a:pt x="224028" y="3048"/>
                </a:lnTo>
              </a:path>
              <a:path w="224154" h="12700">
                <a:moveTo>
                  <a:pt x="0" y="4571"/>
                </a:moveTo>
                <a:lnTo>
                  <a:pt x="224028" y="4571"/>
                </a:lnTo>
              </a:path>
              <a:path w="224154" h="12700">
                <a:moveTo>
                  <a:pt x="0" y="6096"/>
                </a:moveTo>
                <a:lnTo>
                  <a:pt x="224028" y="6096"/>
                </a:lnTo>
              </a:path>
              <a:path w="224154" h="12700">
                <a:moveTo>
                  <a:pt x="0" y="7619"/>
                </a:moveTo>
                <a:lnTo>
                  <a:pt x="224028" y="7619"/>
                </a:lnTo>
              </a:path>
              <a:path w="224154" h="12700">
                <a:moveTo>
                  <a:pt x="0" y="9144"/>
                </a:moveTo>
                <a:lnTo>
                  <a:pt x="224028" y="9144"/>
                </a:lnTo>
              </a:path>
              <a:path w="224154" h="12700">
                <a:moveTo>
                  <a:pt x="0" y="10667"/>
                </a:moveTo>
                <a:lnTo>
                  <a:pt x="224028" y="10667"/>
                </a:lnTo>
              </a:path>
              <a:path w="224154" h="12700">
                <a:moveTo>
                  <a:pt x="0" y="12192"/>
                </a:moveTo>
                <a:lnTo>
                  <a:pt x="224028" y="12192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87145" y="1205478"/>
            <a:ext cx="0" cy="1905"/>
          </a:xfrm>
          <a:custGeom>
            <a:avLst/>
            <a:gdLst/>
            <a:ahLst/>
            <a:cxnLst/>
            <a:rect l="l" t="t" r="r" b="b"/>
            <a:pathLst>
              <a:path w="0" h="1905">
                <a:moveTo>
                  <a:pt x="-762" y="762"/>
                </a:moveTo>
                <a:lnTo>
                  <a:pt x="762" y="762"/>
                </a:lnTo>
              </a:path>
            </a:pathLst>
          </a:custGeom>
          <a:ln w="3175">
            <a:solidFill>
              <a:srgbClr val="DC8A8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4" name="object 164"/>
          <p:cNvGrpSpPr/>
          <p:nvPr/>
        </p:nvGrpSpPr>
        <p:grpSpPr>
          <a:xfrm>
            <a:off x="833627" y="1205478"/>
            <a:ext cx="26034" cy="1905"/>
            <a:chOff x="833627" y="1205478"/>
            <a:chExt cx="26034" cy="1905"/>
          </a:xfrm>
        </p:grpSpPr>
        <p:sp>
          <p:nvSpPr>
            <p:cNvPr id="165" name="object 165"/>
            <p:cNvSpPr/>
            <p:nvPr/>
          </p:nvSpPr>
          <p:spPr>
            <a:xfrm>
              <a:off x="833627" y="12062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DD8E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858011" y="120624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BD20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7" name="object 16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925067" y="1205478"/>
            <a:ext cx="36575" cy="1524"/>
          </a:xfrm>
          <a:prstGeom prst="rect">
            <a:avLst/>
          </a:prstGeom>
        </p:spPr>
      </p:pic>
      <p:sp>
        <p:nvSpPr>
          <p:cNvPr id="168" name="object 168"/>
          <p:cNvSpPr/>
          <p:nvPr/>
        </p:nvSpPr>
        <p:spPr>
          <a:xfrm>
            <a:off x="457200" y="1207764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4"/>
                </a:moveTo>
                <a:lnTo>
                  <a:pt x="224028" y="1524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9" name="object 16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24127" y="1205478"/>
            <a:ext cx="158496" cy="6095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722376" y="1207002"/>
            <a:ext cx="140208" cy="6095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922019" y="1207002"/>
            <a:ext cx="41148" cy="4571"/>
          </a:xfrm>
          <a:prstGeom prst="rect">
            <a:avLst/>
          </a:prstGeom>
        </p:spPr>
      </p:pic>
      <p:sp>
        <p:nvSpPr>
          <p:cNvPr id="172" name="object 172"/>
          <p:cNvSpPr/>
          <p:nvPr/>
        </p:nvSpPr>
        <p:spPr>
          <a:xfrm>
            <a:off x="457200" y="1210812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3"/>
                </a:moveTo>
                <a:lnTo>
                  <a:pt x="224028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51331" y="121233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4" name="object 17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106424" y="1208526"/>
            <a:ext cx="76200" cy="6095"/>
          </a:xfrm>
          <a:prstGeom prst="rect">
            <a:avLst/>
          </a:prstGeom>
        </p:spPr>
      </p:pic>
      <p:grpSp>
        <p:nvGrpSpPr>
          <p:cNvPr id="175" name="object 175"/>
          <p:cNvGrpSpPr/>
          <p:nvPr/>
        </p:nvGrpSpPr>
        <p:grpSpPr>
          <a:xfrm>
            <a:off x="781812" y="1211574"/>
            <a:ext cx="82550" cy="5080"/>
            <a:chOff x="781812" y="1211574"/>
            <a:chExt cx="82550" cy="5080"/>
          </a:xfrm>
        </p:grpSpPr>
        <p:pic>
          <p:nvPicPr>
            <p:cNvPr id="176" name="object 17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1812" y="1211574"/>
              <a:ext cx="6096" cy="304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9056" y="1211574"/>
              <a:ext cx="35051" cy="4572"/>
            </a:xfrm>
            <a:prstGeom prst="rect">
              <a:avLst/>
            </a:prstGeom>
          </p:spPr>
        </p:pic>
      </p:grpSp>
      <p:sp>
        <p:nvSpPr>
          <p:cNvPr id="178" name="object 178"/>
          <p:cNvSpPr/>
          <p:nvPr/>
        </p:nvSpPr>
        <p:spPr>
          <a:xfrm>
            <a:off x="457200" y="121386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9" name="object 179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958596" y="1210050"/>
            <a:ext cx="102107" cy="6095"/>
          </a:xfrm>
          <a:prstGeom prst="rect">
            <a:avLst/>
          </a:prstGeom>
        </p:spPr>
      </p:pic>
      <p:sp>
        <p:nvSpPr>
          <p:cNvPr id="180" name="object 180"/>
          <p:cNvSpPr/>
          <p:nvPr/>
        </p:nvSpPr>
        <p:spPr>
          <a:xfrm>
            <a:off x="800100" y="1213860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051560" y="1213860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2" name="object 182"/>
          <p:cNvGrpSpPr/>
          <p:nvPr/>
        </p:nvGrpSpPr>
        <p:grpSpPr>
          <a:xfrm>
            <a:off x="457200" y="1213098"/>
            <a:ext cx="303530" cy="5080"/>
            <a:chOff x="457200" y="1213098"/>
            <a:chExt cx="303530" cy="5080"/>
          </a:xfrm>
        </p:grpSpPr>
        <p:sp>
          <p:nvSpPr>
            <p:cNvPr id="183" name="object 183"/>
            <p:cNvSpPr/>
            <p:nvPr/>
          </p:nvSpPr>
          <p:spPr>
            <a:xfrm>
              <a:off x="457200" y="1215384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 h="0">
                  <a:moveTo>
                    <a:pt x="0" y="0"/>
                  </a:moveTo>
                  <a:lnTo>
                    <a:pt x="224028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20852" y="1213098"/>
              <a:ext cx="39623" cy="4572"/>
            </a:xfrm>
            <a:prstGeom prst="rect">
              <a:avLst/>
            </a:prstGeom>
          </p:spPr>
        </p:pic>
      </p:grpSp>
      <p:pic>
        <p:nvPicPr>
          <p:cNvPr id="185" name="object 185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918972" y="1211574"/>
            <a:ext cx="109728" cy="6096"/>
          </a:xfrm>
          <a:prstGeom prst="rect">
            <a:avLst/>
          </a:prstGeom>
        </p:spPr>
      </p:pic>
      <p:sp>
        <p:nvSpPr>
          <p:cNvPr id="186" name="object 186"/>
          <p:cNvSpPr/>
          <p:nvPr/>
        </p:nvSpPr>
        <p:spPr>
          <a:xfrm>
            <a:off x="751331" y="121538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35051" y="0"/>
                </a:moveTo>
                <a:lnTo>
                  <a:pt x="36575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56488" y="1215384"/>
            <a:ext cx="7620" cy="0"/>
          </a:xfrm>
          <a:custGeom>
            <a:avLst/>
            <a:gdLst/>
            <a:ahLst/>
            <a:cxnLst/>
            <a:rect l="l" t="t" r="r" b="b"/>
            <a:pathLst>
              <a:path w="7619" h="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57200" y="121690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9" name="object 189"/>
          <p:cNvGrpSpPr/>
          <p:nvPr/>
        </p:nvGrpSpPr>
        <p:grpSpPr>
          <a:xfrm>
            <a:off x="751331" y="1216146"/>
            <a:ext cx="58419" cy="1905"/>
            <a:chOff x="751331" y="1216146"/>
            <a:chExt cx="58419" cy="1905"/>
          </a:xfrm>
        </p:grpSpPr>
        <p:sp>
          <p:nvSpPr>
            <p:cNvPr id="190" name="object 190"/>
            <p:cNvSpPr/>
            <p:nvPr/>
          </p:nvSpPr>
          <p:spPr>
            <a:xfrm>
              <a:off x="751331" y="121690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3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787145" y="121614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5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BE232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800099" y="121690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3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3" name="object 193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126236" y="1213098"/>
            <a:ext cx="53340" cy="4571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32103" y="1216146"/>
            <a:ext cx="33528" cy="3048"/>
          </a:xfrm>
          <a:prstGeom prst="rect">
            <a:avLst/>
          </a:prstGeom>
        </p:spPr>
      </p:pic>
      <p:sp>
        <p:nvSpPr>
          <p:cNvPr id="195" name="object 195"/>
          <p:cNvSpPr/>
          <p:nvPr/>
        </p:nvSpPr>
        <p:spPr>
          <a:xfrm>
            <a:off x="1021080" y="121690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7619" y="0"/>
                </a:lnTo>
              </a:path>
              <a:path w="40005" h="0">
                <a:moveTo>
                  <a:pt x="30480" y="0"/>
                </a:moveTo>
                <a:lnTo>
                  <a:pt x="39624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107947" y="12169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7" name="object 197"/>
          <p:cNvGrpSpPr/>
          <p:nvPr/>
        </p:nvGrpSpPr>
        <p:grpSpPr>
          <a:xfrm>
            <a:off x="457200" y="1217670"/>
            <a:ext cx="352425" cy="1905"/>
            <a:chOff x="457200" y="1217670"/>
            <a:chExt cx="352425" cy="1905"/>
          </a:xfrm>
        </p:grpSpPr>
        <p:sp>
          <p:nvSpPr>
            <p:cNvPr id="198" name="object 198"/>
            <p:cNvSpPr/>
            <p:nvPr/>
          </p:nvSpPr>
          <p:spPr>
            <a:xfrm>
              <a:off x="457200" y="1218432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 h="0">
                  <a:moveTo>
                    <a:pt x="0" y="0"/>
                  </a:moveTo>
                  <a:lnTo>
                    <a:pt x="224028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721613" y="121767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5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C22F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751331" y="121843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3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787145" y="121767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5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BF26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800100" y="121843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3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3" name="object 203"/>
          <p:cNvSpPr/>
          <p:nvPr/>
        </p:nvSpPr>
        <p:spPr>
          <a:xfrm>
            <a:off x="856488" y="121843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918972" y="121843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051560" y="121843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107947" y="1218432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 h="0">
                <a:moveTo>
                  <a:pt x="0" y="0"/>
                </a:moveTo>
                <a:lnTo>
                  <a:pt x="6096" y="0"/>
                </a:lnTo>
              </a:path>
              <a:path w="68580" h="0">
                <a:moveTo>
                  <a:pt x="18287" y="0"/>
                </a:moveTo>
                <a:lnTo>
                  <a:pt x="19812" y="0"/>
                </a:lnTo>
              </a:path>
              <a:path w="68580" h="0">
                <a:moveTo>
                  <a:pt x="59436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457200" y="121995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751331" y="121995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917447" y="1219956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107947" y="1219956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457200" y="122148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751331" y="1221480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3" name="object 213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915924" y="1217670"/>
            <a:ext cx="53340" cy="6096"/>
          </a:xfrm>
          <a:prstGeom prst="rect">
            <a:avLst/>
          </a:prstGeom>
        </p:spPr>
      </p:pic>
      <p:sp>
        <p:nvSpPr>
          <p:cNvPr id="214" name="object 214"/>
          <p:cNvSpPr/>
          <p:nvPr/>
        </p:nvSpPr>
        <p:spPr>
          <a:xfrm>
            <a:off x="800100" y="1221480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107947" y="12214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457200" y="122300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751331" y="122300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8" name="object 218"/>
          <p:cNvGrpSpPr/>
          <p:nvPr/>
        </p:nvGrpSpPr>
        <p:grpSpPr>
          <a:xfrm>
            <a:off x="957072" y="1214622"/>
            <a:ext cx="219710" cy="13970"/>
            <a:chOff x="957072" y="1214622"/>
            <a:chExt cx="219710" cy="13970"/>
          </a:xfrm>
        </p:grpSpPr>
        <p:pic>
          <p:nvPicPr>
            <p:cNvPr id="219" name="object 21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57072" y="1214622"/>
              <a:ext cx="156972" cy="13716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24712" y="1219194"/>
              <a:ext cx="51815" cy="7620"/>
            </a:xfrm>
            <a:prstGeom prst="rect">
              <a:avLst/>
            </a:prstGeom>
          </p:spPr>
        </p:pic>
      </p:grpSp>
      <p:sp>
        <p:nvSpPr>
          <p:cNvPr id="221" name="object 221"/>
          <p:cNvSpPr/>
          <p:nvPr/>
        </p:nvSpPr>
        <p:spPr>
          <a:xfrm>
            <a:off x="457200" y="122452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751331" y="1224528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3" name="object 22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854963" y="1219194"/>
            <a:ext cx="16764" cy="10668"/>
          </a:xfrm>
          <a:prstGeom prst="rect">
            <a:avLst/>
          </a:prstGeom>
        </p:spPr>
      </p:pic>
      <p:sp>
        <p:nvSpPr>
          <p:cNvPr id="224" name="object 224"/>
          <p:cNvSpPr/>
          <p:nvPr/>
        </p:nvSpPr>
        <p:spPr>
          <a:xfrm>
            <a:off x="457200" y="122605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5" name="object 225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914400" y="1220718"/>
            <a:ext cx="56387" cy="6096"/>
          </a:xfrm>
          <a:prstGeom prst="rect">
            <a:avLst/>
          </a:prstGeom>
        </p:spPr>
      </p:pic>
      <p:sp>
        <p:nvSpPr>
          <p:cNvPr id="226" name="object 226"/>
          <p:cNvSpPr/>
          <p:nvPr/>
        </p:nvSpPr>
        <p:spPr>
          <a:xfrm>
            <a:off x="751331" y="1226052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457200" y="122757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51331" y="122757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9" name="object 229"/>
          <p:cNvGrpSpPr/>
          <p:nvPr/>
        </p:nvGrpSpPr>
        <p:grpSpPr>
          <a:xfrm>
            <a:off x="912875" y="1226814"/>
            <a:ext cx="59690" cy="3175"/>
            <a:chOff x="912875" y="1226814"/>
            <a:chExt cx="59690" cy="3175"/>
          </a:xfrm>
        </p:grpSpPr>
        <p:sp>
          <p:nvSpPr>
            <p:cNvPr id="230" name="object 230"/>
            <p:cNvSpPr/>
            <p:nvPr/>
          </p:nvSpPr>
          <p:spPr>
            <a:xfrm>
              <a:off x="914399" y="122757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1" name="object 23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12875" y="1226814"/>
              <a:ext cx="59436" cy="3048"/>
            </a:xfrm>
            <a:prstGeom prst="rect">
              <a:avLst/>
            </a:prstGeom>
          </p:spPr>
        </p:pic>
      </p:grpSp>
      <p:sp>
        <p:nvSpPr>
          <p:cNvPr id="232" name="object 232"/>
          <p:cNvSpPr/>
          <p:nvPr/>
        </p:nvSpPr>
        <p:spPr>
          <a:xfrm>
            <a:off x="457200" y="122910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751331" y="1229100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854963" y="1229100"/>
            <a:ext cx="5080" cy="0"/>
          </a:xfrm>
          <a:custGeom>
            <a:avLst/>
            <a:gdLst/>
            <a:ahLst/>
            <a:cxnLst/>
            <a:rect l="l" t="t" r="r" b="b"/>
            <a:pathLst>
              <a:path w="5080" h="0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5" name="object 235"/>
          <p:cNvGrpSpPr/>
          <p:nvPr/>
        </p:nvGrpSpPr>
        <p:grpSpPr>
          <a:xfrm>
            <a:off x="957072" y="1222242"/>
            <a:ext cx="104139" cy="9525"/>
            <a:chOff x="957072" y="1222242"/>
            <a:chExt cx="104139" cy="9525"/>
          </a:xfrm>
        </p:grpSpPr>
        <p:pic>
          <p:nvPicPr>
            <p:cNvPr id="236" name="object 23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57072" y="1222242"/>
              <a:ext cx="103631" cy="9143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1014984" y="1229100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4571" y="0"/>
                  </a:lnTo>
                </a:path>
                <a:path w="15240" h="0">
                  <a:moveTo>
                    <a:pt x="7619" y="0"/>
                  </a:moveTo>
                  <a:lnTo>
                    <a:pt x="1523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8" name="object 238"/>
          <p:cNvSpPr/>
          <p:nvPr/>
        </p:nvSpPr>
        <p:spPr>
          <a:xfrm>
            <a:off x="457200" y="123062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751331" y="123062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854963" y="1230624"/>
            <a:ext cx="5080" cy="0"/>
          </a:xfrm>
          <a:custGeom>
            <a:avLst/>
            <a:gdLst/>
            <a:ahLst/>
            <a:cxnLst/>
            <a:rect l="l" t="t" r="r" b="b"/>
            <a:pathLst>
              <a:path w="5080" h="0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912875" y="1230624"/>
            <a:ext cx="5080" cy="0"/>
          </a:xfrm>
          <a:custGeom>
            <a:avLst/>
            <a:gdLst/>
            <a:ahLst/>
            <a:cxnLst/>
            <a:rect l="l" t="t" r="r" b="b"/>
            <a:pathLst>
              <a:path w="5080" h="0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022603" y="1230624"/>
            <a:ext cx="7620" cy="0"/>
          </a:xfrm>
          <a:custGeom>
            <a:avLst/>
            <a:gdLst/>
            <a:ahLst/>
            <a:cxnLst/>
            <a:rect l="l" t="t" r="r" b="b"/>
            <a:pathLst>
              <a:path w="7619" h="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43" name="object 243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862583" y="1229862"/>
            <a:ext cx="111251" cy="3048"/>
          </a:xfrm>
          <a:prstGeom prst="rect">
            <a:avLst/>
          </a:prstGeom>
        </p:spPr>
      </p:pic>
      <p:sp>
        <p:nvSpPr>
          <p:cNvPr id="244" name="object 244"/>
          <p:cNvSpPr/>
          <p:nvPr/>
        </p:nvSpPr>
        <p:spPr>
          <a:xfrm>
            <a:off x="457200" y="123214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751331" y="1232148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46" name="object 246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2109216" y="1194810"/>
            <a:ext cx="67056" cy="88392"/>
          </a:xfrm>
          <a:prstGeom prst="rect">
            <a:avLst/>
          </a:prstGeom>
        </p:spPr>
      </p:pic>
      <p:sp>
        <p:nvSpPr>
          <p:cNvPr id="247" name="object 247"/>
          <p:cNvSpPr/>
          <p:nvPr/>
        </p:nvSpPr>
        <p:spPr>
          <a:xfrm>
            <a:off x="800100" y="1232148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854963" y="1232148"/>
            <a:ext cx="5080" cy="0"/>
          </a:xfrm>
          <a:custGeom>
            <a:avLst/>
            <a:gdLst/>
            <a:ahLst/>
            <a:cxnLst/>
            <a:rect l="l" t="t" r="r" b="b"/>
            <a:pathLst>
              <a:path w="5080" h="0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49" name="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107947" y="1222242"/>
            <a:ext cx="65531" cy="13715"/>
          </a:xfrm>
          <a:prstGeom prst="rect">
            <a:avLst/>
          </a:prstGeom>
        </p:spPr>
      </p:pic>
      <p:sp>
        <p:nvSpPr>
          <p:cNvPr id="250" name="object 250"/>
          <p:cNvSpPr/>
          <p:nvPr/>
        </p:nvSpPr>
        <p:spPr>
          <a:xfrm>
            <a:off x="457200" y="123367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751331" y="1233672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52" name="object 252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922019" y="1229862"/>
            <a:ext cx="192024" cy="6096"/>
          </a:xfrm>
          <a:prstGeom prst="rect">
            <a:avLst/>
          </a:prstGeom>
        </p:spPr>
      </p:pic>
      <p:sp>
        <p:nvSpPr>
          <p:cNvPr id="253" name="object 253"/>
          <p:cNvSpPr/>
          <p:nvPr/>
        </p:nvSpPr>
        <p:spPr>
          <a:xfrm>
            <a:off x="457200" y="123519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54" name="object 254"/>
          <p:cNvGrpSpPr/>
          <p:nvPr/>
        </p:nvGrpSpPr>
        <p:grpSpPr>
          <a:xfrm>
            <a:off x="751331" y="1232910"/>
            <a:ext cx="178435" cy="5080"/>
            <a:chOff x="751331" y="1232910"/>
            <a:chExt cx="178435" cy="5080"/>
          </a:xfrm>
        </p:grpSpPr>
        <p:sp>
          <p:nvSpPr>
            <p:cNvPr id="255" name="object 255"/>
            <p:cNvSpPr/>
            <p:nvPr/>
          </p:nvSpPr>
          <p:spPr>
            <a:xfrm>
              <a:off x="751331" y="1235196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 h="0">
                  <a:moveTo>
                    <a:pt x="0" y="0"/>
                  </a:moveTo>
                  <a:lnTo>
                    <a:pt x="9143" y="0"/>
                  </a:lnTo>
                </a:path>
                <a:path w="58420" h="0">
                  <a:moveTo>
                    <a:pt x="48768" y="0"/>
                  </a:moveTo>
                  <a:lnTo>
                    <a:pt x="5791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6" name="object 25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53439" y="1232910"/>
              <a:ext cx="76199" cy="4572"/>
            </a:xfrm>
            <a:prstGeom prst="rect">
              <a:avLst/>
            </a:prstGeom>
          </p:spPr>
        </p:pic>
      </p:grpSp>
      <p:sp>
        <p:nvSpPr>
          <p:cNvPr id="257" name="object 257"/>
          <p:cNvSpPr/>
          <p:nvPr/>
        </p:nvSpPr>
        <p:spPr>
          <a:xfrm>
            <a:off x="1011936" y="1235196"/>
            <a:ext cx="5080" cy="0"/>
          </a:xfrm>
          <a:custGeom>
            <a:avLst/>
            <a:gdLst/>
            <a:ahLst/>
            <a:cxnLst/>
            <a:rect l="l" t="t" r="r" b="b"/>
            <a:pathLst>
              <a:path w="5080" h="0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457200" y="123672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751331" y="1236720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60" name="object 260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867155" y="1234434"/>
            <a:ext cx="193547" cy="4572"/>
          </a:xfrm>
          <a:prstGeom prst="rect">
            <a:avLst/>
          </a:prstGeom>
        </p:spPr>
      </p:pic>
      <p:sp>
        <p:nvSpPr>
          <p:cNvPr id="261" name="object 261"/>
          <p:cNvSpPr/>
          <p:nvPr/>
        </p:nvSpPr>
        <p:spPr>
          <a:xfrm>
            <a:off x="457200" y="123824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751331" y="1238244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9143" y="0"/>
                </a:lnTo>
              </a:path>
              <a:path w="108584" h="0">
                <a:moveTo>
                  <a:pt x="48768" y="0"/>
                </a:moveTo>
                <a:lnTo>
                  <a:pt x="57912" y="0"/>
                </a:lnTo>
              </a:path>
              <a:path w="108584" h="0">
                <a:moveTo>
                  <a:pt x="102108" y="0"/>
                </a:moveTo>
                <a:lnTo>
                  <a:pt x="108204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955547" y="1238244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4571" y="0"/>
                </a:lnTo>
              </a:path>
              <a:path w="59690" h="0">
                <a:moveTo>
                  <a:pt x="12192" y="0"/>
                </a:moveTo>
                <a:lnTo>
                  <a:pt x="21336" y="0"/>
                </a:lnTo>
              </a:path>
              <a:path w="59690" h="0">
                <a:moveTo>
                  <a:pt x="54864" y="0"/>
                </a:moveTo>
                <a:lnTo>
                  <a:pt x="5943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457200" y="123976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751331" y="1239768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66" name="object 266"/>
          <p:cNvGrpSpPr/>
          <p:nvPr/>
        </p:nvGrpSpPr>
        <p:grpSpPr>
          <a:xfrm>
            <a:off x="830580" y="1237482"/>
            <a:ext cx="230504" cy="5080"/>
            <a:chOff x="830580" y="1237482"/>
            <a:chExt cx="230504" cy="5080"/>
          </a:xfrm>
        </p:grpSpPr>
        <p:sp>
          <p:nvSpPr>
            <p:cNvPr id="267" name="object 267"/>
            <p:cNvSpPr/>
            <p:nvPr/>
          </p:nvSpPr>
          <p:spPr>
            <a:xfrm>
              <a:off x="908304" y="123976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8" name="object 26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30580" y="1237482"/>
              <a:ext cx="230124" cy="4572"/>
            </a:xfrm>
            <a:prstGeom prst="rect">
              <a:avLst/>
            </a:prstGeom>
          </p:spPr>
        </p:pic>
      </p:grpSp>
      <p:sp>
        <p:nvSpPr>
          <p:cNvPr id="269" name="object 269"/>
          <p:cNvSpPr/>
          <p:nvPr/>
        </p:nvSpPr>
        <p:spPr>
          <a:xfrm>
            <a:off x="457200" y="124129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751331" y="1241292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 h="0">
                <a:moveTo>
                  <a:pt x="0" y="0"/>
                </a:moveTo>
                <a:lnTo>
                  <a:pt x="9143" y="0"/>
                </a:lnTo>
              </a:path>
              <a:path w="82550" h="0">
                <a:moveTo>
                  <a:pt x="48768" y="0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457200" y="124281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751331" y="1242816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73" name="object 273"/>
          <p:cNvGrpSpPr/>
          <p:nvPr/>
        </p:nvGrpSpPr>
        <p:grpSpPr>
          <a:xfrm>
            <a:off x="800100" y="1240530"/>
            <a:ext cx="260985" cy="5080"/>
            <a:chOff x="800100" y="1240530"/>
            <a:chExt cx="260985" cy="5080"/>
          </a:xfrm>
        </p:grpSpPr>
        <p:pic>
          <p:nvPicPr>
            <p:cNvPr id="274" name="object 27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22020" y="1240530"/>
              <a:ext cx="138684" cy="3048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1024127" y="1242816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 h="0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6" name="object 27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00100" y="1242054"/>
              <a:ext cx="131063" cy="3048"/>
            </a:xfrm>
            <a:prstGeom prst="rect">
              <a:avLst/>
            </a:prstGeom>
          </p:spPr>
        </p:pic>
      </p:grpSp>
      <p:sp>
        <p:nvSpPr>
          <p:cNvPr id="277" name="object 277"/>
          <p:cNvSpPr/>
          <p:nvPr/>
        </p:nvSpPr>
        <p:spPr>
          <a:xfrm>
            <a:off x="457200" y="124434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751331" y="12443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954024" y="124434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 h="0">
                <a:moveTo>
                  <a:pt x="0" y="0"/>
                </a:moveTo>
                <a:lnTo>
                  <a:pt x="6096" y="0"/>
                </a:lnTo>
              </a:path>
              <a:path w="78105" h="0">
                <a:moveTo>
                  <a:pt x="16764" y="0"/>
                </a:moveTo>
                <a:lnTo>
                  <a:pt x="25908" y="0"/>
                </a:lnTo>
              </a:path>
              <a:path w="78105" h="0">
                <a:moveTo>
                  <a:pt x="53340" y="0"/>
                </a:moveTo>
                <a:lnTo>
                  <a:pt x="57912" y="0"/>
                </a:lnTo>
              </a:path>
              <a:path w="78105" h="0">
                <a:moveTo>
                  <a:pt x="70104" y="0"/>
                </a:moveTo>
                <a:lnTo>
                  <a:pt x="77724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457200" y="124586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1" name="object 281"/>
          <p:cNvGrpSpPr/>
          <p:nvPr/>
        </p:nvGrpSpPr>
        <p:grpSpPr>
          <a:xfrm>
            <a:off x="751331" y="1242054"/>
            <a:ext cx="309880" cy="6350"/>
            <a:chOff x="751331" y="1242054"/>
            <a:chExt cx="309880" cy="6350"/>
          </a:xfrm>
        </p:grpSpPr>
        <p:sp>
          <p:nvSpPr>
            <p:cNvPr id="282" name="object 282"/>
            <p:cNvSpPr/>
            <p:nvPr/>
          </p:nvSpPr>
          <p:spPr>
            <a:xfrm>
              <a:off x="751331" y="1245864"/>
              <a:ext cx="208915" cy="0"/>
            </a:xfrm>
            <a:custGeom>
              <a:avLst/>
              <a:gdLst/>
              <a:ahLst/>
              <a:cxnLst/>
              <a:rect l="l" t="t" r="r" b="b"/>
              <a:pathLst>
                <a:path w="208915" h="0">
                  <a:moveTo>
                    <a:pt x="0" y="0"/>
                  </a:moveTo>
                  <a:lnTo>
                    <a:pt x="9143" y="0"/>
                  </a:lnTo>
                </a:path>
                <a:path w="208915" h="0">
                  <a:moveTo>
                    <a:pt x="48768" y="0"/>
                  </a:moveTo>
                  <a:lnTo>
                    <a:pt x="57912" y="0"/>
                  </a:lnTo>
                </a:path>
                <a:path w="208915" h="0">
                  <a:moveTo>
                    <a:pt x="102108" y="0"/>
                  </a:moveTo>
                  <a:lnTo>
                    <a:pt x="106680" y="0"/>
                  </a:lnTo>
                </a:path>
                <a:path w="208915" h="0">
                  <a:moveTo>
                    <a:pt x="118872" y="0"/>
                  </a:moveTo>
                  <a:lnTo>
                    <a:pt x="128015" y="0"/>
                  </a:lnTo>
                </a:path>
                <a:path w="208915" h="0">
                  <a:moveTo>
                    <a:pt x="153924" y="0"/>
                  </a:moveTo>
                  <a:lnTo>
                    <a:pt x="158496" y="0"/>
                  </a:lnTo>
                </a:path>
                <a:path w="208915" h="0">
                  <a:moveTo>
                    <a:pt x="202691" y="0"/>
                  </a:moveTo>
                  <a:lnTo>
                    <a:pt x="208787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3" name="object 28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27531" y="1242054"/>
              <a:ext cx="233172" cy="6096"/>
            </a:xfrm>
            <a:prstGeom prst="rect">
              <a:avLst/>
            </a:prstGeom>
          </p:spPr>
        </p:pic>
      </p:grpSp>
      <p:sp>
        <p:nvSpPr>
          <p:cNvPr id="284" name="object 284"/>
          <p:cNvSpPr/>
          <p:nvPr/>
        </p:nvSpPr>
        <p:spPr>
          <a:xfrm>
            <a:off x="457200" y="124738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751331" y="1247388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972311" y="1247388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457200" y="124891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751331" y="12489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89" name="object 289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106424" y="1231386"/>
            <a:ext cx="60960" cy="25907"/>
          </a:xfrm>
          <a:prstGeom prst="rect">
            <a:avLst/>
          </a:prstGeom>
        </p:spPr>
      </p:pic>
      <p:sp>
        <p:nvSpPr>
          <p:cNvPr id="290" name="object 290"/>
          <p:cNvSpPr/>
          <p:nvPr/>
        </p:nvSpPr>
        <p:spPr>
          <a:xfrm>
            <a:off x="800100" y="12489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91" name="object 291"/>
          <p:cNvGrpSpPr/>
          <p:nvPr/>
        </p:nvGrpSpPr>
        <p:grpSpPr>
          <a:xfrm>
            <a:off x="871727" y="1245102"/>
            <a:ext cx="242570" cy="6350"/>
            <a:chOff x="871727" y="1245102"/>
            <a:chExt cx="242570" cy="6350"/>
          </a:xfrm>
        </p:grpSpPr>
        <p:sp>
          <p:nvSpPr>
            <p:cNvPr id="292" name="object 292"/>
            <p:cNvSpPr/>
            <p:nvPr/>
          </p:nvSpPr>
          <p:spPr>
            <a:xfrm>
              <a:off x="871727" y="1248912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9143" y="0"/>
                  </a:lnTo>
                </a:path>
                <a:path w="59690" h="0">
                  <a:moveTo>
                    <a:pt x="32003" y="0"/>
                  </a:moveTo>
                  <a:lnTo>
                    <a:pt x="36575" y="0"/>
                  </a:lnTo>
                </a:path>
                <a:path w="59690" h="0">
                  <a:moveTo>
                    <a:pt x="51815" y="0"/>
                  </a:moveTo>
                  <a:lnTo>
                    <a:pt x="5943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3" name="object 29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54023" y="1245102"/>
              <a:ext cx="160020" cy="6095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107947" y="124891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5" name="object 295"/>
          <p:cNvSpPr/>
          <p:nvPr/>
        </p:nvSpPr>
        <p:spPr>
          <a:xfrm>
            <a:off x="457200" y="125043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96" name="object 296"/>
          <p:cNvGrpSpPr/>
          <p:nvPr/>
        </p:nvGrpSpPr>
        <p:grpSpPr>
          <a:xfrm>
            <a:off x="751331" y="1248150"/>
            <a:ext cx="257810" cy="5080"/>
            <a:chOff x="751331" y="1248150"/>
            <a:chExt cx="257810" cy="5080"/>
          </a:xfrm>
        </p:grpSpPr>
        <p:sp>
          <p:nvSpPr>
            <p:cNvPr id="297" name="object 297"/>
            <p:cNvSpPr/>
            <p:nvPr/>
          </p:nvSpPr>
          <p:spPr>
            <a:xfrm>
              <a:off x="751331" y="1250436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 h="0">
                  <a:moveTo>
                    <a:pt x="0" y="0"/>
                  </a:moveTo>
                  <a:lnTo>
                    <a:pt x="9143" y="0"/>
                  </a:lnTo>
                </a:path>
                <a:path w="58420" h="0">
                  <a:moveTo>
                    <a:pt x="48768" y="0"/>
                  </a:moveTo>
                  <a:lnTo>
                    <a:pt x="5791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8" name="object 29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30579" y="1248150"/>
              <a:ext cx="77724" cy="4572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923544" y="1250436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 h="0">
                  <a:moveTo>
                    <a:pt x="0" y="0"/>
                  </a:moveTo>
                  <a:lnTo>
                    <a:pt x="7619" y="0"/>
                  </a:lnTo>
                </a:path>
                <a:path w="85725" h="0">
                  <a:moveTo>
                    <a:pt x="50291" y="0"/>
                  </a:moveTo>
                  <a:lnTo>
                    <a:pt x="59435" y="0"/>
                  </a:lnTo>
                </a:path>
                <a:path w="85725" h="0">
                  <a:moveTo>
                    <a:pt x="80772" y="0"/>
                  </a:moveTo>
                  <a:lnTo>
                    <a:pt x="85343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0" name="object 300"/>
          <p:cNvSpPr/>
          <p:nvPr/>
        </p:nvSpPr>
        <p:spPr>
          <a:xfrm>
            <a:off x="1107947" y="12504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457200" y="125196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02" name="object 302"/>
          <p:cNvGrpSpPr/>
          <p:nvPr/>
        </p:nvGrpSpPr>
        <p:grpSpPr>
          <a:xfrm>
            <a:off x="751331" y="1249674"/>
            <a:ext cx="309880" cy="5080"/>
            <a:chOff x="751331" y="1249674"/>
            <a:chExt cx="309880" cy="5080"/>
          </a:xfrm>
        </p:grpSpPr>
        <p:sp>
          <p:nvSpPr>
            <p:cNvPr id="303" name="object 303"/>
            <p:cNvSpPr/>
            <p:nvPr/>
          </p:nvSpPr>
          <p:spPr>
            <a:xfrm>
              <a:off x="751331" y="125196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 h="0">
                  <a:moveTo>
                    <a:pt x="0" y="0"/>
                  </a:moveTo>
                  <a:lnTo>
                    <a:pt x="9143" y="0"/>
                  </a:lnTo>
                </a:path>
                <a:path w="58420" h="0">
                  <a:moveTo>
                    <a:pt x="48768" y="0"/>
                  </a:moveTo>
                  <a:lnTo>
                    <a:pt x="5791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/>
            <p:cNvSpPr/>
            <p:nvPr/>
          </p:nvSpPr>
          <p:spPr>
            <a:xfrm>
              <a:off x="830579" y="125196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D675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873252" y="1251960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 h="0">
                  <a:moveTo>
                    <a:pt x="0" y="0"/>
                  </a:moveTo>
                  <a:lnTo>
                    <a:pt x="9143" y="0"/>
                  </a:lnTo>
                </a:path>
                <a:path w="33655" h="0">
                  <a:moveTo>
                    <a:pt x="28956" y="0"/>
                  </a:moveTo>
                  <a:lnTo>
                    <a:pt x="33528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6" name="object 30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73252" y="1249674"/>
              <a:ext cx="187452" cy="4572"/>
            </a:xfrm>
            <a:prstGeom prst="rect">
              <a:avLst/>
            </a:prstGeom>
          </p:spPr>
        </p:pic>
      </p:grpSp>
      <p:sp>
        <p:nvSpPr>
          <p:cNvPr id="307" name="object 307"/>
          <p:cNvSpPr/>
          <p:nvPr/>
        </p:nvSpPr>
        <p:spPr>
          <a:xfrm>
            <a:off x="1107947" y="125196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 h="0">
                <a:moveTo>
                  <a:pt x="0" y="0"/>
                </a:moveTo>
                <a:lnTo>
                  <a:pt x="6096" y="0"/>
                </a:lnTo>
              </a:path>
              <a:path w="45719" h="0">
                <a:moveTo>
                  <a:pt x="36575" y="0"/>
                </a:moveTo>
                <a:lnTo>
                  <a:pt x="45719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457200" y="125348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751331" y="125348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 h="0">
                <a:moveTo>
                  <a:pt x="0" y="0"/>
                </a:moveTo>
                <a:lnTo>
                  <a:pt x="9143" y="0"/>
                </a:lnTo>
              </a:path>
              <a:path w="106680" h="0">
                <a:moveTo>
                  <a:pt x="48768" y="0"/>
                </a:moveTo>
                <a:lnTo>
                  <a:pt x="57912" y="0"/>
                </a:lnTo>
              </a:path>
              <a:path w="106680" h="0">
                <a:moveTo>
                  <a:pt x="100584" y="0"/>
                </a:moveTo>
                <a:lnTo>
                  <a:pt x="106680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975360" y="125348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 h="0">
                <a:moveTo>
                  <a:pt x="0" y="0"/>
                </a:moveTo>
                <a:lnTo>
                  <a:pt x="9143" y="0"/>
                </a:lnTo>
              </a:path>
              <a:path w="32384" h="0">
                <a:moveTo>
                  <a:pt x="27431" y="0"/>
                </a:moveTo>
                <a:lnTo>
                  <a:pt x="3200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107947" y="1253484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457200" y="125500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751331" y="1255008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14" name="object 314"/>
          <p:cNvGrpSpPr/>
          <p:nvPr/>
        </p:nvGrpSpPr>
        <p:grpSpPr>
          <a:xfrm>
            <a:off x="923544" y="1252722"/>
            <a:ext cx="137160" cy="3175"/>
            <a:chOff x="923544" y="1252722"/>
            <a:chExt cx="137160" cy="3175"/>
          </a:xfrm>
        </p:grpSpPr>
        <p:pic>
          <p:nvPicPr>
            <p:cNvPr id="315" name="object 31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23544" y="1252722"/>
              <a:ext cx="137159" cy="3048"/>
            </a:xfrm>
            <a:prstGeom prst="rect">
              <a:avLst/>
            </a:prstGeom>
          </p:spPr>
        </p:pic>
        <p:sp>
          <p:nvSpPr>
            <p:cNvPr id="316" name="object 316"/>
            <p:cNvSpPr/>
            <p:nvPr/>
          </p:nvSpPr>
          <p:spPr>
            <a:xfrm>
              <a:off x="1051560" y="125500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3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7" name="object 317"/>
          <p:cNvSpPr/>
          <p:nvPr/>
        </p:nvSpPr>
        <p:spPr>
          <a:xfrm>
            <a:off x="1107947" y="12550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457200" y="125653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19" name="object 319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851916" y="1254246"/>
            <a:ext cx="53340" cy="4572"/>
          </a:xfrm>
          <a:prstGeom prst="rect">
            <a:avLst/>
          </a:prstGeom>
        </p:spPr>
      </p:pic>
      <p:sp>
        <p:nvSpPr>
          <p:cNvPr id="320" name="object 320"/>
          <p:cNvSpPr/>
          <p:nvPr/>
        </p:nvSpPr>
        <p:spPr>
          <a:xfrm>
            <a:off x="751331" y="1256532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1141475" y="125653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457200" y="125805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751331" y="125805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24" name="object 324"/>
          <p:cNvGrpSpPr/>
          <p:nvPr/>
        </p:nvGrpSpPr>
        <p:grpSpPr>
          <a:xfrm>
            <a:off x="876300" y="1255770"/>
            <a:ext cx="184785" cy="3175"/>
            <a:chOff x="876300" y="1255770"/>
            <a:chExt cx="184785" cy="3175"/>
          </a:xfrm>
        </p:grpSpPr>
        <p:sp>
          <p:nvSpPr>
            <p:cNvPr id="325" name="object 325"/>
            <p:cNvSpPr/>
            <p:nvPr/>
          </p:nvSpPr>
          <p:spPr>
            <a:xfrm>
              <a:off x="876300" y="125805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3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6" name="object 32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23544" y="1255770"/>
              <a:ext cx="137159" cy="304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899159" y="1258056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 h="0">
                  <a:moveTo>
                    <a:pt x="0" y="0"/>
                  </a:moveTo>
                  <a:lnTo>
                    <a:pt x="4571" y="0"/>
                  </a:lnTo>
                </a:path>
                <a:path w="161925" h="0">
                  <a:moveTo>
                    <a:pt x="24384" y="0"/>
                  </a:moveTo>
                  <a:lnTo>
                    <a:pt x="33528" y="0"/>
                  </a:lnTo>
                </a:path>
                <a:path w="161925" h="0">
                  <a:moveTo>
                    <a:pt x="126491" y="0"/>
                  </a:moveTo>
                  <a:lnTo>
                    <a:pt x="134111" y="0"/>
                  </a:lnTo>
                </a:path>
                <a:path w="161925" h="0">
                  <a:moveTo>
                    <a:pt x="152400" y="0"/>
                  </a:moveTo>
                  <a:lnTo>
                    <a:pt x="161544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8" name="object 328"/>
          <p:cNvSpPr/>
          <p:nvPr/>
        </p:nvSpPr>
        <p:spPr>
          <a:xfrm>
            <a:off x="457200" y="125958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751331" y="1259580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923544" y="125958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 h="0">
                <a:moveTo>
                  <a:pt x="0" y="0"/>
                </a:moveTo>
                <a:lnTo>
                  <a:pt x="9143" y="0"/>
                </a:lnTo>
              </a:path>
              <a:path w="35559" h="0">
                <a:moveTo>
                  <a:pt x="28956" y="0"/>
                </a:moveTo>
                <a:lnTo>
                  <a:pt x="3505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31" name="object 331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1106424" y="1257294"/>
            <a:ext cx="44196" cy="4572"/>
          </a:xfrm>
          <a:prstGeom prst="rect">
            <a:avLst/>
          </a:prstGeom>
        </p:spPr>
      </p:pic>
      <p:sp>
        <p:nvSpPr>
          <p:cNvPr id="332" name="object 332"/>
          <p:cNvSpPr/>
          <p:nvPr/>
        </p:nvSpPr>
        <p:spPr>
          <a:xfrm>
            <a:off x="978408" y="1259580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 h="0">
                <a:moveTo>
                  <a:pt x="0" y="0"/>
                </a:moveTo>
                <a:lnTo>
                  <a:pt x="9143" y="0"/>
                </a:lnTo>
              </a:path>
              <a:path w="26034" h="0">
                <a:moveTo>
                  <a:pt x="21336" y="0"/>
                </a:moveTo>
                <a:lnTo>
                  <a:pt x="25908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33" name="object 333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850391" y="1258818"/>
            <a:ext cx="53340" cy="3048"/>
          </a:xfrm>
          <a:prstGeom prst="rect">
            <a:avLst/>
          </a:prstGeom>
        </p:spPr>
      </p:pic>
      <p:sp>
        <p:nvSpPr>
          <p:cNvPr id="334" name="object 334"/>
          <p:cNvSpPr/>
          <p:nvPr/>
        </p:nvSpPr>
        <p:spPr>
          <a:xfrm>
            <a:off x="1051560" y="1259580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457200" y="126110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751331" y="126110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897636" y="1261104"/>
            <a:ext cx="5080" cy="0"/>
          </a:xfrm>
          <a:custGeom>
            <a:avLst/>
            <a:gdLst/>
            <a:ahLst/>
            <a:cxnLst/>
            <a:rect l="l" t="t" r="r" b="b"/>
            <a:pathLst>
              <a:path w="5080" h="0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952500" y="1261104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1138427" y="1261104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40" name="object 340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850391" y="1258818"/>
            <a:ext cx="210312" cy="4572"/>
          </a:xfrm>
          <a:prstGeom prst="rect">
            <a:avLst/>
          </a:prstGeom>
        </p:spPr>
      </p:pic>
      <p:sp>
        <p:nvSpPr>
          <p:cNvPr id="341" name="object 341"/>
          <p:cNvSpPr/>
          <p:nvPr/>
        </p:nvSpPr>
        <p:spPr>
          <a:xfrm>
            <a:off x="457200" y="126262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751331" y="1262628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998219" y="1262628"/>
            <a:ext cx="5080" cy="0"/>
          </a:xfrm>
          <a:custGeom>
            <a:avLst/>
            <a:gdLst/>
            <a:ahLst/>
            <a:cxnLst/>
            <a:rect l="l" t="t" r="r" b="b"/>
            <a:pathLst>
              <a:path w="5080" h="0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1106424" y="1262628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457200" y="126415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751331" y="1264152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47" name="object 347"/>
          <p:cNvGrpSpPr/>
          <p:nvPr/>
        </p:nvGrpSpPr>
        <p:grpSpPr>
          <a:xfrm>
            <a:off x="850391" y="1261866"/>
            <a:ext cx="212090" cy="5080"/>
            <a:chOff x="850391" y="1261866"/>
            <a:chExt cx="212090" cy="5080"/>
          </a:xfrm>
        </p:grpSpPr>
        <p:sp>
          <p:nvSpPr>
            <p:cNvPr id="348" name="object 348"/>
            <p:cNvSpPr/>
            <p:nvPr/>
          </p:nvSpPr>
          <p:spPr>
            <a:xfrm>
              <a:off x="896111" y="126415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 h="0">
                  <a:moveTo>
                    <a:pt x="0" y="0"/>
                  </a:moveTo>
                  <a:lnTo>
                    <a:pt x="4571" y="0"/>
                  </a:lnTo>
                </a:path>
                <a:path w="36830" h="0">
                  <a:moveTo>
                    <a:pt x="28956" y="0"/>
                  </a:moveTo>
                  <a:lnTo>
                    <a:pt x="3657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9" name="object 34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50391" y="1263390"/>
              <a:ext cx="39624" cy="3048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94587" y="1261866"/>
              <a:ext cx="167640" cy="4572"/>
            </a:xfrm>
            <a:prstGeom prst="rect">
              <a:avLst/>
            </a:prstGeom>
          </p:spPr>
        </p:pic>
      </p:grpSp>
      <p:sp>
        <p:nvSpPr>
          <p:cNvPr id="351" name="object 351"/>
          <p:cNvSpPr/>
          <p:nvPr/>
        </p:nvSpPr>
        <p:spPr>
          <a:xfrm>
            <a:off x="457200" y="126567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751331" y="126567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9143" y="0"/>
                </a:lnTo>
              </a:path>
              <a:path w="58420" h="0">
                <a:moveTo>
                  <a:pt x="48768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53" name="object 353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1104900" y="1261866"/>
            <a:ext cx="42671" cy="6096"/>
          </a:xfrm>
          <a:prstGeom prst="rect">
            <a:avLst/>
          </a:prstGeom>
        </p:spPr>
      </p:pic>
      <p:sp>
        <p:nvSpPr>
          <p:cNvPr id="354" name="object 354"/>
          <p:cNvSpPr/>
          <p:nvPr/>
        </p:nvSpPr>
        <p:spPr>
          <a:xfrm>
            <a:off x="880872" y="1265676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996696" y="1265676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 h="0">
                <a:moveTo>
                  <a:pt x="0" y="0"/>
                </a:moveTo>
                <a:lnTo>
                  <a:pt x="4571" y="0"/>
                </a:lnTo>
              </a:path>
              <a:path w="66040" h="0">
                <a:moveTo>
                  <a:pt x="28955" y="0"/>
                </a:moveTo>
                <a:lnTo>
                  <a:pt x="38099" y="0"/>
                </a:lnTo>
              </a:path>
              <a:path w="66040" h="0">
                <a:moveTo>
                  <a:pt x="56387" y="0"/>
                </a:moveTo>
                <a:lnTo>
                  <a:pt x="65531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457200" y="126720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57" name="object 357"/>
          <p:cNvGrpSpPr/>
          <p:nvPr/>
        </p:nvGrpSpPr>
        <p:grpSpPr>
          <a:xfrm>
            <a:off x="751331" y="1266438"/>
            <a:ext cx="250190" cy="1905"/>
            <a:chOff x="751331" y="1266438"/>
            <a:chExt cx="250190" cy="1905"/>
          </a:xfrm>
        </p:grpSpPr>
        <p:sp>
          <p:nvSpPr>
            <p:cNvPr id="358" name="object 358"/>
            <p:cNvSpPr/>
            <p:nvPr/>
          </p:nvSpPr>
          <p:spPr>
            <a:xfrm>
              <a:off x="751331" y="1267200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5" h="0">
                  <a:moveTo>
                    <a:pt x="0" y="0"/>
                  </a:moveTo>
                  <a:lnTo>
                    <a:pt x="9143" y="0"/>
                  </a:lnTo>
                </a:path>
                <a:path w="147955" h="0">
                  <a:moveTo>
                    <a:pt x="48768" y="0"/>
                  </a:moveTo>
                  <a:lnTo>
                    <a:pt x="57912" y="0"/>
                  </a:lnTo>
                </a:path>
                <a:path w="147955" h="0">
                  <a:moveTo>
                    <a:pt x="99059" y="0"/>
                  </a:moveTo>
                  <a:lnTo>
                    <a:pt x="105156" y="0"/>
                  </a:lnTo>
                </a:path>
                <a:path w="147955" h="0">
                  <a:moveTo>
                    <a:pt x="143256" y="0"/>
                  </a:moveTo>
                  <a:lnTo>
                    <a:pt x="147828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9" name="object 35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80871" y="1266438"/>
              <a:ext cx="120396" cy="1524"/>
            </a:xfrm>
            <a:prstGeom prst="rect">
              <a:avLst/>
            </a:prstGeom>
          </p:spPr>
        </p:pic>
      </p:grpSp>
      <p:sp>
        <p:nvSpPr>
          <p:cNvPr id="360" name="object 360"/>
          <p:cNvSpPr/>
          <p:nvPr/>
        </p:nvSpPr>
        <p:spPr>
          <a:xfrm>
            <a:off x="457200" y="126872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61" name="object 361"/>
          <p:cNvGrpSpPr/>
          <p:nvPr/>
        </p:nvGrpSpPr>
        <p:grpSpPr>
          <a:xfrm>
            <a:off x="751331" y="1266438"/>
            <a:ext cx="360045" cy="5080"/>
            <a:chOff x="751331" y="1266438"/>
            <a:chExt cx="360045" cy="5080"/>
          </a:xfrm>
        </p:grpSpPr>
        <p:sp>
          <p:nvSpPr>
            <p:cNvPr id="362" name="object 362"/>
            <p:cNvSpPr/>
            <p:nvPr/>
          </p:nvSpPr>
          <p:spPr>
            <a:xfrm>
              <a:off x="751331" y="1268724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09" h="0">
                  <a:moveTo>
                    <a:pt x="0" y="0"/>
                  </a:moveTo>
                  <a:lnTo>
                    <a:pt x="9143" y="0"/>
                  </a:lnTo>
                </a:path>
                <a:path w="105409" h="0">
                  <a:moveTo>
                    <a:pt x="48768" y="0"/>
                  </a:moveTo>
                  <a:lnTo>
                    <a:pt x="57912" y="0"/>
                  </a:lnTo>
                </a:path>
                <a:path w="105409" h="0">
                  <a:moveTo>
                    <a:pt x="99059" y="0"/>
                  </a:moveTo>
                  <a:lnTo>
                    <a:pt x="10515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3" name="object 36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50392" y="1266438"/>
              <a:ext cx="260604" cy="4572"/>
            </a:xfrm>
            <a:prstGeom prst="rect">
              <a:avLst/>
            </a:prstGeom>
          </p:spPr>
        </p:pic>
      </p:grpSp>
      <p:sp>
        <p:nvSpPr>
          <p:cNvPr id="364" name="object 364"/>
          <p:cNvSpPr/>
          <p:nvPr/>
        </p:nvSpPr>
        <p:spPr>
          <a:xfrm>
            <a:off x="457200" y="127024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65" name="object 365"/>
          <p:cNvGrpSpPr/>
          <p:nvPr/>
        </p:nvGrpSpPr>
        <p:grpSpPr>
          <a:xfrm>
            <a:off x="751331" y="1269486"/>
            <a:ext cx="86995" cy="1905"/>
            <a:chOff x="751331" y="1269486"/>
            <a:chExt cx="86995" cy="1905"/>
          </a:xfrm>
        </p:grpSpPr>
        <p:sp>
          <p:nvSpPr>
            <p:cNvPr id="366" name="object 366"/>
            <p:cNvSpPr/>
            <p:nvPr/>
          </p:nvSpPr>
          <p:spPr>
            <a:xfrm>
              <a:off x="751331" y="1270248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 h="0">
                  <a:moveTo>
                    <a:pt x="0" y="0"/>
                  </a:moveTo>
                  <a:lnTo>
                    <a:pt x="9143" y="0"/>
                  </a:lnTo>
                </a:path>
                <a:path w="58420" h="0">
                  <a:moveTo>
                    <a:pt x="48768" y="0"/>
                  </a:moveTo>
                  <a:lnTo>
                    <a:pt x="5791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/>
            <p:cNvSpPr/>
            <p:nvPr/>
          </p:nvSpPr>
          <p:spPr>
            <a:xfrm>
              <a:off x="836675" y="127024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D267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68" name="object 368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1133855" y="1266438"/>
            <a:ext cx="51815" cy="4571"/>
          </a:xfrm>
          <a:prstGeom prst="rect">
            <a:avLst/>
          </a:prstGeom>
        </p:spPr>
      </p:pic>
      <p:sp>
        <p:nvSpPr>
          <p:cNvPr id="369" name="object 369"/>
          <p:cNvSpPr/>
          <p:nvPr/>
        </p:nvSpPr>
        <p:spPr>
          <a:xfrm>
            <a:off x="457200" y="127177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751331" y="127177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1" name="object 371"/>
          <p:cNvGrpSpPr/>
          <p:nvPr/>
        </p:nvGrpSpPr>
        <p:grpSpPr>
          <a:xfrm>
            <a:off x="984503" y="1267962"/>
            <a:ext cx="158750" cy="5080"/>
            <a:chOff x="984503" y="1267962"/>
            <a:chExt cx="158750" cy="5080"/>
          </a:xfrm>
        </p:grpSpPr>
        <p:pic>
          <p:nvPicPr>
            <p:cNvPr id="372" name="object 37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984503" y="1267962"/>
              <a:ext cx="158496" cy="4572"/>
            </a:xfrm>
            <a:prstGeom prst="rect">
              <a:avLst/>
            </a:prstGeom>
          </p:spPr>
        </p:pic>
        <p:sp>
          <p:nvSpPr>
            <p:cNvPr id="373" name="object 373"/>
            <p:cNvSpPr/>
            <p:nvPr/>
          </p:nvSpPr>
          <p:spPr>
            <a:xfrm>
              <a:off x="1130807" y="127177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3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4" name="object 374"/>
          <p:cNvSpPr/>
          <p:nvPr/>
        </p:nvSpPr>
        <p:spPr>
          <a:xfrm>
            <a:off x="457200" y="127329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101852" y="1273296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76" name="object 376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1181100" y="1271010"/>
            <a:ext cx="3047" cy="3048"/>
          </a:xfrm>
          <a:prstGeom prst="rect">
            <a:avLst/>
          </a:prstGeom>
        </p:spPr>
      </p:pic>
      <p:pic>
        <p:nvPicPr>
          <p:cNvPr id="377" name="object 377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986027" y="1272534"/>
            <a:ext cx="80772" cy="3048"/>
          </a:xfrm>
          <a:prstGeom prst="rect">
            <a:avLst/>
          </a:prstGeom>
        </p:spPr>
      </p:pic>
      <p:sp>
        <p:nvSpPr>
          <p:cNvPr id="378" name="object 378"/>
          <p:cNvSpPr/>
          <p:nvPr/>
        </p:nvSpPr>
        <p:spPr>
          <a:xfrm>
            <a:off x="457200" y="127482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9" name="object 379"/>
          <p:cNvGrpSpPr/>
          <p:nvPr/>
        </p:nvGrpSpPr>
        <p:grpSpPr>
          <a:xfrm>
            <a:off x="751331" y="1271010"/>
            <a:ext cx="205740" cy="6350"/>
            <a:chOff x="751331" y="1271010"/>
            <a:chExt cx="205740" cy="6350"/>
          </a:xfrm>
        </p:grpSpPr>
        <p:sp>
          <p:nvSpPr>
            <p:cNvPr id="380" name="object 380"/>
            <p:cNvSpPr/>
            <p:nvPr/>
          </p:nvSpPr>
          <p:spPr>
            <a:xfrm>
              <a:off x="800099" y="127482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3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1" name="object 38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751331" y="1271010"/>
              <a:ext cx="205740" cy="6096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950976" y="12748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83" name="object 383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1057655" y="1272534"/>
            <a:ext cx="126491" cy="4572"/>
          </a:xfrm>
          <a:prstGeom prst="rect">
            <a:avLst/>
          </a:prstGeom>
        </p:spPr>
      </p:pic>
      <p:sp>
        <p:nvSpPr>
          <p:cNvPr id="384" name="object 384"/>
          <p:cNvSpPr/>
          <p:nvPr/>
        </p:nvSpPr>
        <p:spPr>
          <a:xfrm>
            <a:off x="457200" y="1276344"/>
            <a:ext cx="224154" cy="1905"/>
          </a:xfrm>
          <a:custGeom>
            <a:avLst/>
            <a:gdLst/>
            <a:ahLst/>
            <a:cxnLst/>
            <a:rect l="l" t="t" r="r" b="b"/>
            <a:pathLst>
              <a:path w="224154" h="1905">
                <a:moveTo>
                  <a:pt x="0" y="0"/>
                </a:moveTo>
                <a:lnTo>
                  <a:pt x="224028" y="0"/>
                </a:lnTo>
              </a:path>
              <a:path w="224154" h="1905">
                <a:moveTo>
                  <a:pt x="0" y="1523"/>
                </a:moveTo>
                <a:lnTo>
                  <a:pt x="224028" y="1523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85" name="object 385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749808" y="1275582"/>
            <a:ext cx="387095" cy="4572"/>
          </a:xfrm>
          <a:prstGeom prst="rect">
            <a:avLst/>
          </a:prstGeom>
        </p:spPr>
      </p:pic>
      <p:sp>
        <p:nvSpPr>
          <p:cNvPr id="386" name="object 386"/>
          <p:cNvSpPr/>
          <p:nvPr/>
        </p:nvSpPr>
        <p:spPr>
          <a:xfrm>
            <a:off x="457200" y="127939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87" name="object 387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1027175" y="1275582"/>
            <a:ext cx="156972" cy="6096"/>
          </a:xfrm>
          <a:prstGeom prst="rect">
            <a:avLst/>
          </a:prstGeom>
        </p:spPr>
      </p:pic>
      <p:sp>
        <p:nvSpPr>
          <p:cNvPr id="388" name="object 388"/>
          <p:cNvSpPr/>
          <p:nvPr/>
        </p:nvSpPr>
        <p:spPr>
          <a:xfrm>
            <a:off x="457200" y="1280916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1124711" y="1280916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 h="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3175">
            <a:solidFill>
              <a:srgbClr val="BD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90" name="object 390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743712" y="1280154"/>
            <a:ext cx="295655" cy="3048"/>
          </a:xfrm>
          <a:prstGeom prst="rect">
            <a:avLst/>
          </a:prstGeom>
        </p:spPr>
      </p:pic>
      <p:sp>
        <p:nvSpPr>
          <p:cNvPr id="391" name="object 391"/>
          <p:cNvSpPr/>
          <p:nvPr/>
        </p:nvSpPr>
        <p:spPr>
          <a:xfrm>
            <a:off x="457200" y="128244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92" name="object 392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925067" y="1281678"/>
            <a:ext cx="257556" cy="3048"/>
          </a:xfrm>
          <a:prstGeom prst="rect">
            <a:avLst/>
          </a:prstGeom>
        </p:spPr>
      </p:pic>
      <p:sp>
        <p:nvSpPr>
          <p:cNvPr id="393" name="object 393"/>
          <p:cNvSpPr/>
          <p:nvPr/>
        </p:nvSpPr>
        <p:spPr>
          <a:xfrm>
            <a:off x="457200" y="128396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94" name="object 394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816863" y="1281678"/>
            <a:ext cx="74676" cy="3047"/>
          </a:xfrm>
          <a:prstGeom prst="rect">
            <a:avLst/>
          </a:prstGeom>
        </p:spPr>
      </p:pic>
      <p:sp>
        <p:nvSpPr>
          <p:cNvPr id="395" name="object 395"/>
          <p:cNvSpPr/>
          <p:nvPr/>
        </p:nvSpPr>
        <p:spPr>
          <a:xfrm>
            <a:off x="2109216" y="1283964"/>
            <a:ext cx="1905" cy="0"/>
          </a:xfrm>
          <a:custGeom>
            <a:avLst/>
            <a:gdLst/>
            <a:ahLst/>
            <a:cxnLst/>
            <a:rect l="l" t="t" r="r" b="b"/>
            <a:pathLst>
              <a:path w="1905" h="0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E73E4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6" name="object 396"/>
          <p:cNvGrpSpPr/>
          <p:nvPr/>
        </p:nvGrpSpPr>
        <p:grpSpPr>
          <a:xfrm>
            <a:off x="457200" y="1205478"/>
            <a:ext cx="1007744" cy="230504"/>
            <a:chOff x="457200" y="1205478"/>
            <a:chExt cx="1007744" cy="230504"/>
          </a:xfrm>
        </p:grpSpPr>
        <p:sp>
          <p:nvSpPr>
            <p:cNvPr id="397" name="object 397"/>
            <p:cNvSpPr/>
            <p:nvPr/>
          </p:nvSpPr>
          <p:spPr>
            <a:xfrm>
              <a:off x="457200" y="1285488"/>
              <a:ext cx="224154" cy="18415"/>
            </a:xfrm>
            <a:custGeom>
              <a:avLst/>
              <a:gdLst/>
              <a:ahLst/>
              <a:cxnLst/>
              <a:rect l="l" t="t" r="r" b="b"/>
              <a:pathLst>
                <a:path w="224154" h="18415">
                  <a:moveTo>
                    <a:pt x="0" y="0"/>
                  </a:moveTo>
                  <a:lnTo>
                    <a:pt x="224028" y="0"/>
                  </a:lnTo>
                </a:path>
                <a:path w="224154" h="18415">
                  <a:moveTo>
                    <a:pt x="0" y="1523"/>
                  </a:moveTo>
                  <a:lnTo>
                    <a:pt x="224028" y="1523"/>
                  </a:lnTo>
                </a:path>
                <a:path w="224154" h="18415">
                  <a:moveTo>
                    <a:pt x="0" y="3047"/>
                  </a:moveTo>
                  <a:lnTo>
                    <a:pt x="224028" y="3047"/>
                  </a:lnTo>
                </a:path>
                <a:path w="224154" h="18415">
                  <a:moveTo>
                    <a:pt x="0" y="4571"/>
                  </a:moveTo>
                  <a:lnTo>
                    <a:pt x="224028" y="4571"/>
                  </a:lnTo>
                </a:path>
                <a:path w="224154" h="18415">
                  <a:moveTo>
                    <a:pt x="0" y="6095"/>
                  </a:moveTo>
                  <a:lnTo>
                    <a:pt x="224028" y="6095"/>
                  </a:lnTo>
                </a:path>
                <a:path w="224154" h="18415">
                  <a:moveTo>
                    <a:pt x="0" y="7619"/>
                  </a:moveTo>
                  <a:lnTo>
                    <a:pt x="224028" y="7619"/>
                  </a:lnTo>
                </a:path>
                <a:path w="224154" h="18415">
                  <a:moveTo>
                    <a:pt x="0" y="9143"/>
                  </a:moveTo>
                  <a:lnTo>
                    <a:pt x="224028" y="9143"/>
                  </a:lnTo>
                </a:path>
                <a:path w="224154" h="18415">
                  <a:moveTo>
                    <a:pt x="0" y="10667"/>
                  </a:moveTo>
                  <a:lnTo>
                    <a:pt x="224028" y="10667"/>
                  </a:lnTo>
                </a:path>
                <a:path w="224154" h="18415">
                  <a:moveTo>
                    <a:pt x="0" y="12191"/>
                  </a:moveTo>
                  <a:lnTo>
                    <a:pt x="224028" y="12191"/>
                  </a:lnTo>
                </a:path>
                <a:path w="224154" h="18415">
                  <a:moveTo>
                    <a:pt x="0" y="13715"/>
                  </a:moveTo>
                  <a:lnTo>
                    <a:pt x="224028" y="13715"/>
                  </a:lnTo>
                </a:path>
                <a:path w="224154" h="18415">
                  <a:moveTo>
                    <a:pt x="0" y="15239"/>
                  </a:moveTo>
                  <a:lnTo>
                    <a:pt x="224028" y="15239"/>
                  </a:lnTo>
                </a:path>
                <a:path w="224154" h="18415">
                  <a:moveTo>
                    <a:pt x="0" y="16763"/>
                  </a:moveTo>
                  <a:lnTo>
                    <a:pt x="224028" y="16763"/>
                  </a:lnTo>
                </a:path>
                <a:path w="224154" h="18415">
                  <a:moveTo>
                    <a:pt x="0" y="18287"/>
                  </a:moveTo>
                  <a:lnTo>
                    <a:pt x="224028" y="18287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8" name="object 39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57200" y="1205478"/>
              <a:ext cx="1007363" cy="230124"/>
            </a:xfrm>
            <a:prstGeom prst="rect">
              <a:avLst/>
            </a:prstGeom>
          </p:spPr>
        </p:pic>
        <p:sp>
          <p:nvSpPr>
            <p:cNvPr id="399" name="object 399"/>
            <p:cNvSpPr/>
            <p:nvPr/>
          </p:nvSpPr>
          <p:spPr>
            <a:xfrm>
              <a:off x="457200" y="1305300"/>
              <a:ext cx="224154" cy="105410"/>
            </a:xfrm>
            <a:custGeom>
              <a:avLst/>
              <a:gdLst/>
              <a:ahLst/>
              <a:cxnLst/>
              <a:rect l="l" t="t" r="r" b="b"/>
              <a:pathLst>
                <a:path w="224154" h="105409">
                  <a:moveTo>
                    <a:pt x="0" y="0"/>
                  </a:moveTo>
                  <a:lnTo>
                    <a:pt x="224028" y="0"/>
                  </a:lnTo>
                </a:path>
                <a:path w="224154" h="105409">
                  <a:moveTo>
                    <a:pt x="0" y="1523"/>
                  </a:moveTo>
                  <a:lnTo>
                    <a:pt x="224028" y="1523"/>
                  </a:lnTo>
                </a:path>
                <a:path w="224154" h="105409">
                  <a:moveTo>
                    <a:pt x="0" y="3048"/>
                  </a:moveTo>
                  <a:lnTo>
                    <a:pt x="224028" y="3048"/>
                  </a:lnTo>
                </a:path>
                <a:path w="224154" h="105409">
                  <a:moveTo>
                    <a:pt x="0" y="4571"/>
                  </a:moveTo>
                  <a:lnTo>
                    <a:pt x="224028" y="4571"/>
                  </a:lnTo>
                </a:path>
                <a:path w="224154" h="105409">
                  <a:moveTo>
                    <a:pt x="0" y="6096"/>
                  </a:moveTo>
                  <a:lnTo>
                    <a:pt x="224028" y="6096"/>
                  </a:lnTo>
                </a:path>
                <a:path w="224154" h="105409">
                  <a:moveTo>
                    <a:pt x="0" y="7619"/>
                  </a:moveTo>
                  <a:lnTo>
                    <a:pt x="224028" y="7619"/>
                  </a:lnTo>
                </a:path>
                <a:path w="224154" h="105409">
                  <a:moveTo>
                    <a:pt x="0" y="9144"/>
                  </a:moveTo>
                  <a:lnTo>
                    <a:pt x="224028" y="9144"/>
                  </a:lnTo>
                </a:path>
                <a:path w="224154" h="105409">
                  <a:moveTo>
                    <a:pt x="0" y="10667"/>
                  </a:moveTo>
                  <a:lnTo>
                    <a:pt x="224028" y="10667"/>
                  </a:lnTo>
                </a:path>
                <a:path w="224154" h="105409">
                  <a:moveTo>
                    <a:pt x="0" y="12192"/>
                  </a:moveTo>
                  <a:lnTo>
                    <a:pt x="224028" y="12192"/>
                  </a:lnTo>
                </a:path>
                <a:path w="224154" h="105409">
                  <a:moveTo>
                    <a:pt x="0" y="13715"/>
                  </a:moveTo>
                  <a:lnTo>
                    <a:pt x="224028" y="13715"/>
                  </a:lnTo>
                </a:path>
                <a:path w="224154" h="105409">
                  <a:moveTo>
                    <a:pt x="0" y="15240"/>
                  </a:moveTo>
                  <a:lnTo>
                    <a:pt x="224028" y="15240"/>
                  </a:lnTo>
                </a:path>
                <a:path w="224154" h="105409">
                  <a:moveTo>
                    <a:pt x="0" y="16763"/>
                  </a:moveTo>
                  <a:lnTo>
                    <a:pt x="224028" y="16763"/>
                  </a:lnTo>
                </a:path>
                <a:path w="224154" h="105409">
                  <a:moveTo>
                    <a:pt x="0" y="18288"/>
                  </a:moveTo>
                  <a:lnTo>
                    <a:pt x="224028" y="18288"/>
                  </a:lnTo>
                </a:path>
                <a:path w="224154" h="105409">
                  <a:moveTo>
                    <a:pt x="0" y="19811"/>
                  </a:moveTo>
                  <a:lnTo>
                    <a:pt x="224028" y="19811"/>
                  </a:lnTo>
                </a:path>
                <a:path w="224154" h="105409">
                  <a:moveTo>
                    <a:pt x="0" y="21335"/>
                  </a:moveTo>
                  <a:lnTo>
                    <a:pt x="224028" y="21335"/>
                  </a:lnTo>
                </a:path>
                <a:path w="224154" h="105409">
                  <a:moveTo>
                    <a:pt x="0" y="22859"/>
                  </a:moveTo>
                  <a:lnTo>
                    <a:pt x="224028" y="22859"/>
                  </a:lnTo>
                </a:path>
                <a:path w="224154" h="105409">
                  <a:moveTo>
                    <a:pt x="0" y="24383"/>
                  </a:moveTo>
                  <a:lnTo>
                    <a:pt x="224028" y="24383"/>
                  </a:lnTo>
                </a:path>
                <a:path w="224154" h="105409">
                  <a:moveTo>
                    <a:pt x="0" y="25907"/>
                  </a:moveTo>
                  <a:lnTo>
                    <a:pt x="224028" y="25907"/>
                  </a:lnTo>
                </a:path>
                <a:path w="224154" h="105409">
                  <a:moveTo>
                    <a:pt x="0" y="27431"/>
                  </a:moveTo>
                  <a:lnTo>
                    <a:pt x="224028" y="27431"/>
                  </a:lnTo>
                </a:path>
                <a:path w="224154" h="105409">
                  <a:moveTo>
                    <a:pt x="0" y="28955"/>
                  </a:moveTo>
                  <a:lnTo>
                    <a:pt x="224028" y="28955"/>
                  </a:lnTo>
                </a:path>
                <a:path w="224154" h="105409">
                  <a:moveTo>
                    <a:pt x="0" y="30479"/>
                  </a:moveTo>
                  <a:lnTo>
                    <a:pt x="224028" y="30479"/>
                  </a:lnTo>
                </a:path>
                <a:path w="224154" h="105409">
                  <a:moveTo>
                    <a:pt x="0" y="32003"/>
                  </a:moveTo>
                  <a:lnTo>
                    <a:pt x="224028" y="32003"/>
                  </a:lnTo>
                </a:path>
                <a:path w="224154" h="105409">
                  <a:moveTo>
                    <a:pt x="0" y="33527"/>
                  </a:moveTo>
                  <a:lnTo>
                    <a:pt x="224028" y="33527"/>
                  </a:lnTo>
                </a:path>
                <a:path w="224154" h="105409">
                  <a:moveTo>
                    <a:pt x="0" y="35051"/>
                  </a:moveTo>
                  <a:lnTo>
                    <a:pt x="224028" y="35051"/>
                  </a:lnTo>
                </a:path>
                <a:path w="224154" h="105409">
                  <a:moveTo>
                    <a:pt x="0" y="36575"/>
                  </a:moveTo>
                  <a:lnTo>
                    <a:pt x="224028" y="36575"/>
                  </a:lnTo>
                </a:path>
                <a:path w="224154" h="105409">
                  <a:moveTo>
                    <a:pt x="0" y="38100"/>
                  </a:moveTo>
                  <a:lnTo>
                    <a:pt x="224028" y="38100"/>
                  </a:lnTo>
                </a:path>
                <a:path w="224154" h="105409">
                  <a:moveTo>
                    <a:pt x="0" y="39623"/>
                  </a:moveTo>
                  <a:lnTo>
                    <a:pt x="224028" y="39623"/>
                  </a:lnTo>
                </a:path>
                <a:path w="224154" h="105409">
                  <a:moveTo>
                    <a:pt x="0" y="41148"/>
                  </a:moveTo>
                  <a:lnTo>
                    <a:pt x="224028" y="41148"/>
                  </a:lnTo>
                </a:path>
                <a:path w="224154" h="105409">
                  <a:moveTo>
                    <a:pt x="0" y="42671"/>
                  </a:moveTo>
                  <a:lnTo>
                    <a:pt x="224028" y="42671"/>
                  </a:lnTo>
                </a:path>
                <a:path w="224154" h="105409">
                  <a:moveTo>
                    <a:pt x="0" y="44196"/>
                  </a:moveTo>
                  <a:lnTo>
                    <a:pt x="224028" y="44196"/>
                  </a:lnTo>
                </a:path>
                <a:path w="224154" h="105409">
                  <a:moveTo>
                    <a:pt x="0" y="45719"/>
                  </a:moveTo>
                  <a:lnTo>
                    <a:pt x="224028" y="45719"/>
                  </a:lnTo>
                </a:path>
                <a:path w="224154" h="105409">
                  <a:moveTo>
                    <a:pt x="0" y="47244"/>
                  </a:moveTo>
                  <a:lnTo>
                    <a:pt x="224028" y="47244"/>
                  </a:lnTo>
                </a:path>
                <a:path w="224154" h="105409">
                  <a:moveTo>
                    <a:pt x="0" y="48767"/>
                  </a:moveTo>
                  <a:lnTo>
                    <a:pt x="224028" y="48767"/>
                  </a:lnTo>
                </a:path>
                <a:path w="224154" h="105409">
                  <a:moveTo>
                    <a:pt x="0" y="50292"/>
                  </a:moveTo>
                  <a:lnTo>
                    <a:pt x="224028" y="50292"/>
                  </a:lnTo>
                </a:path>
                <a:path w="224154" h="105409">
                  <a:moveTo>
                    <a:pt x="0" y="51815"/>
                  </a:moveTo>
                  <a:lnTo>
                    <a:pt x="224028" y="51815"/>
                  </a:lnTo>
                </a:path>
                <a:path w="224154" h="105409">
                  <a:moveTo>
                    <a:pt x="0" y="53340"/>
                  </a:moveTo>
                  <a:lnTo>
                    <a:pt x="224028" y="53340"/>
                  </a:lnTo>
                </a:path>
                <a:path w="224154" h="105409">
                  <a:moveTo>
                    <a:pt x="0" y="54863"/>
                  </a:moveTo>
                  <a:lnTo>
                    <a:pt x="224028" y="54863"/>
                  </a:lnTo>
                </a:path>
                <a:path w="224154" h="105409">
                  <a:moveTo>
                    <a:pt x="0" y="56388"/>
                  </a:moveTo>
                  <a:lnTo>
                    <a:pt x="224028" y="56388"/>
                  </a:lnTo>
                </a:path>
                <a:path w="224154" h="105409">
                  <a:moveTo>
                    <a:pt x="0" y="57911"/>
                  </a:moveTo>
                  <a:lnTo>
                    <a:pt x="224028" y="57911"/>
                  </a:lnTo>
                </a:path>
                <a:path w="224154" h="105409">
                  <a:moveTo>
                    <a:pt x="0" y="59435"/>
                  </a:moveTo>
                  <a:lnTo>
                    <a:pt x="224028" y="59435"/>
                  </a:lnTo>
                </a:path>
                <a:path w="224154" h="105409">
                  <a:moveTo>
                    <a:pt x="0" y="60959"/>
                  </a:moveTo>
                  <a:lnTo>
                    <a:pt x="224028" y="60959"/>
                  </a:lnTo>
                </a:path>
                <a:path w="224154" h="105409">
                  <a:moveTo>
                    <a:pt x="0" y="62483"/>
                  </a:moveTo>
                  <a:lnTo>
                    <a:pt x="224028" y="62483"/>
                  </a:lnTo>
                </a:path>
                <a:path w="224154" h="105409">
                  <a:moveTo>
                    <a:pt x="0" y="64007"/>
                  </a:moveTo>
                  <a:lnTo>
                    <a:pt x="224028" y="64007"/>
                  </a:lnTo>
                </a:path>
                <a:path w="224154" h="105409">
                  <a:moveTo>
                    <a:pt x="0" y="65531"/>
                  </a:moveTo>
                  <a:lnTo>
                    <a:pt x="224028" y="65531"/>
                  </a:lnTo>
                </a:path>
                <a:path w="224154" h="105409">
                  <a:moveTo>
                    <a:pt x="0" y="67055"/>
                  </a:moveTo>
                  <a:lnTo>
                    <a:pt x="224028" y="67055"/>
                  </a:lnTo>
                </a:path>
                <a:path w="224154" h="105409">
                  <a:moveTo>
                    <a:pt x="0" y="68579"/>
                  </a:moveTo>
                  <a:lnTo>
                    <a:pt x="224028" y="68579"/>
                  </a:lnTo>
                </a:path>
                <a:path w="224154" h="105409">
                  <a:moveTo>
                    <a:pt x="0" y="70103"/>
                  </a:moveTo>
                  <a:lnTo>
                    <a:pt x="224028" y="70103"/>
                  </a:lnTo>
                </a:path>
                <a:path w="224154" h="105409">
                  <a:moveTo>
                    <a:pt x="0" y="71627"/>
                  </a:moveTo>
                  <a:lnTo>
                    <a:pt x="224028" y="71627"/>
                  </a:lnTo>
                </a:path>
                <a:path w="224154" h="105409">
                  <a:moveTo>
                    <a:pt x="0" y="73151"/>
                  </a:moveTo>
                  <a:lnTo>
                    <a:pt x="224028" y="73151"/>
                  </a:lnTo>
                </a:path>
                <a:path w="224154" h="105409">
                  <a:moveTo>
                    <a:pt x="0" y="74675"/>
                  </a:moveTo>
                  <a:lnTo>
                    <a:pt x="224028" y="74675"/>
                  </a:lnTo>
                </a:path>
                <a:path w="224154" h="105409">
                  <a:moveTo>
                    <a:pt x="0" y="76200"/>
                  </a:moveTo>
                  <a:lnTo>
                    <a:pt x="224028" y="76200"/>
                  </a:lnTo>
                </a:path>
                <a:path w="224154" h="105409">
                  <a:moveTo>
                    <a:pt x="0" y="77723"/>
                  </a:moveTo>
                  <a:lnTo>
                    <a:pt x="224028" y="77723"/>
                  </a:lnTo>
                </a:path>
                <a:path w="224154" h="105409">
                  <a:moveTo>
                    <a:pt x="0" y="79248"/>
                  </a:moveTo>
                  <a:lnTo>
                    <a:pt x="224028" y="79248"/>
                  </a:lnTo>
                </a:path>
                <a:path w="224154" h="105409">
                  <a:moveTo>
                    <a:pt x="0" y="80771"/>
                  </a:moveTo>
                  <a:lnTo>
                    <a:pt x="224028" y="80771"/>
                  </a:lnTo>
                </a:path>
                <a:path w="224154" h="105409">
                  <a:moveTo>
                    <a:pt x="0" y="82296"/>
                  </a:moveTo>
                  <a:lnTo>
                    <a:pt x="224028" y="82296"/>
                  </a:lnTo>
                </a:path>
                <a:path w="224154" h="105409">
                  <a:moveTo>
                    <a:pt x="0" y="83819"/>
                  </a:moveTo>
                  <a:lnTo>
                    <a:pt x="224028" y="83819"/>
                  </a:lnTo>
                </a:path>
                <a:path w="224154" h="105409">
                  <a:moveTo>
                    <a:pt x="0" y="85344"/>
                  </a:moveTo>
                  <a:lnTo>
                    <a:pt x="224028" y="85344"/>
                  </a:lnTo>
                </a:path>
                <a:path w="224154" h="105409">
                  <a:moveTo>
                    <a:pt x="0" y="86867"/>
                  </a:moveTo>
                  <a:lnTo>
                    <a:pt x="224028" y="86867"/>
                  </a:lnTo>
                </a:path>
                <a:path w="224154" h="105409">
                  <a:moveTo>
                    <a:pt x="0" y="88392"/>
                  </a:moveTo>
                  <a:lnTo>
                    <a:pt x="224028" y="88392"/>
                  </a:lnTo>
                </a:path>
                <a:path w="224154" h="105409">
                  <a:moveTo>
                    <a:pt x="0" y="89915"/>
                  </a:moveTo>
                  <a:lnTo>
                    <a:pt x="224028" y="89915"/>
                  </a:lnTo>
                </a:path>
                <a:path w="224154" h="105409">
                  <a:moveTo>
                    <a:pt x="0" y="91440"/>
                  </a:moveTo>
                  <a:lnTo>
                    <a:pt x="224028" y="91440"/>
                  </a:lnTo>
                </a:path>
                <a:path w="224154" h="105409">
                  <a:moveTo>
                    <a:pt x="0" y="92963"/>
                  </a:moveTo>
                  <a:lnTo>
                    <a:pt x="224028" y="92963"/>
                  </a:lnTo>
                </a:path>
                <a:path w="224154" h="105409">
                  <a:moveTo>
                    <a:pt x="0" y="94488"/>
                  </a:moveTo>
                  <a:lnTo>
                    <a:pt x="224028" y="94488"/>
                  </a:lnTo>
                </a:path>
                <a:path w="224154" h="105409">
                  <a:moveTo>
                    <a:pt x="0" y="96011"/>
                  </a:moveTo>
                  <a:lnTo>
                    <a:pt x="224028" y="96011"/>
                  </a:lnTo>
                </a:path>
                <a:path w="224154" h="105409">
                  <a:moveTo>
                    <a:pt x="0" y="97535"/>
                  </a:moveTo>
                  <a:lnTo>
                    <a:pt x="224028" y="97535"/>
                  </a:lnTo>
                </a:path>
                <a:path w="224154" h="105409">
                  <a:moveTo>
                    <a:pt x="0" y="99059"/>
                  </a:moveTo>
                  <a:lnTo>
                    <a:pt x="224028" y="99059"/>
                  </a:lnTo>
                </a:path>
                <a:path w="224154" h="105409">
                  <a:moveTo>
                    <a:pt x="0" y="100583"/>
                  </a:moveTo>
                  <a:lnTo>
                    <a:pt x="224028" y="100583"/>
                  </a:lnTo>
                </a:path>
                <a:path w="224154" h="105409">
                  <a:moveTo>
                    <a:pt x="0" y="102107"/>
                  </a:moveTo>
                  <a:lnTo>
                    <a:pt x="224028" y="102107"/>
                  </a:lnTo>
                </a:path>
                <a:path w="224154" h="105409">
                  <a:moveTo>
                    <a:pt x="0" y="103631"/>
                  </a:moveTo>
                  <a:lnTo>
                    <a:pt x="224028" y="103631"/>
                  </a:lnTo>
                </a:path>
                <a:path w="224154" h="105409">
                  <a:moveTo>
                    <a:pt x="0" y="105155"/>
                  </a:moveTo>
                  <a:lnTo>
                    <a:pt x="224028" y="105155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00" name="object 400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978151" y="1385310"/>
            <a:ext cx="41148" cy="38100"/>
          </a:xfrm>
          <a:prstGeom prst="rect">
            <a:avLst/>
          </a:prstGeom>
        </p:spPr>
      </p:pic>
      <p:sp>
        <p:nvSpPr>
          <p:cNvPr id="401" name="object 401"/>
          <p:cNvSpPr/>
          <p:nvPr/>
        </p:nvSpPr>
        <p:spPr>
          <a:xfrm>
            <a:off x="457200" y="1411980"/>
            <a:ext cx="224154" cy="5080"/>
          </a:xfrm>
          <a:custGeom>
            <a:avLst/>
            <a:gdLst/>
            <a:ahLst/>
            <a:cxnLst/>
            <a:rect l="l" t="t" r="r" b="b"/>
            <a:pathLst>
              <a:path w="224154" h="5080">
                <a:moveTo>
                  <a:pt x="0" y="0"/>
                </a:moveTo>
                <a:lnTo>
                  <a:pt x="224028" y="0"/>
                </a:lnTo>
              </a:path>
              <a:path w="224154" h="5080">
                <a:moveTo>
                  <a:pt x="0" y="1524"/>
                </a:moveTo>
                <a:lnTo>
                  <a:pt x="224028" y="1524"/>
                </a:lnTo>
              </a:path>
              <a:path w="224154" h="5080">
                <a:moveTo>
                  <a:pt x="0" y="3048"/>
                </a:moveTo>
                <a:lnTo>
                  <a:pt x="224028" y="3048"/>
                </a:lnTo>
              </a:path>
              <a:path w="224154" h="5080">
                <a:moveTo>
                  <a:pt x="0" y="4572"/>
                </a:moveTo>
                <a:lnTo>
                  <a:pt x="224028" y="4572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1985772" y="14165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457200" y="1418076"/>
            <a:ext cx="224154" cy="6350"/>
          </a:xfrm>
          <a:custGeom>
            <a:avLst/>
            <a:gdLst/>
            <a:ahLst/>
            <a:cxnLst/>
            <a:rect l="l" t="t" r="r" b="b"/>
            <a:pathLst>
              <a:path w="224154" h="6350">
                <a:moveTo>
                  <a:pt x="0" y="0"/>
                </a:moveTo>
                <a:lnTo>
                  <a:pt x="224028" y="0"/>
                </a:lnTo>
              </a:path>
              <a:path w="224154" h="6350">
                <a:moveTo>
                  <a:pt x="0" y="1524"/>
                </a:moveTo>
                <a:lnTo>
                  <a:pt x="224028" y="1524"/>
                </a:lnTo>
              </a:path>
              <a:path w="224154" h="6350">
                <a:moveTo>
                  <a:pt x="0" y="3048"/>
                </a:moveTo>
                <a:lnTo>
                  <a:pt x="224028" y="3048"/>
                </a:lnTo>
              </a:path>
              <a:path w="224154" h="6350">
                <a:moveTo>
                  <a:pt x="0" y="4572"/>
                </a:moveTo>
                <a:lnTo>
                  <a:pt x="224028" y="4572"/>
                </a:lnTo>
              </a:path>
              <a:path w="224154" h="6350">
                <a:moveTo>
                  <a:pt x="0" y="6096"/>
                </a:moveTo>
                <a:lnTo>
                  <a:pt x="224028" y="6096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1976627" y="1424172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 h="0">
                <a:moveTo>
                  <a:pt x="0" y="0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457200" y="1425696"/>
            <a:ext cx="224154" cy="20320"/>
          </a:xfrm>
          <a:custGeom>
            <a:avLst/>
            <a:gdLst/>
            <a:ahLst/>
            <a:cxnLst/>
            <a:rect l="l" t="t" r="r" b="b"/>
            <a:pathLst>
              <a:path w="224154" h="20319">
                <a:moveTo>
                  <a:pt x="0" y="0"/>
                </a:moveTo>
                <a:lnTo>
                  <a:pt x="224028" y="0"/>
                </a:lnTo>
              </a:path>
              <a:path w="224154" h="20319">
                <a:moveTo>
                  <a:pt x="1523" y="9144"/>
                </a:moveTo>
                <a:lnTo>
                  <a:pt x="224028" y="9144"/>
                </a:lnTo>
              </a:path>
              <a:path w="224154" h="20319">
                <a:moveTo>
                  <a:pt x="1523" y="10667"/>
                </a:moveTo>
                <a:lnTo>
                  <a:pt x="224028" y="10667"/>
                </a:lnTo>
              </a:path>
              <a:path w="224154" h="20319">
                <a:moveTo>
                  <a:pt x="1523" y="12192"/>
                </a:moveTo>
                <a:lnTo>
                  <a:pt x="224028" y="12192"/>
                </a:lnTo>
              </a:path>
              <a:path w="224154" h="20319">
                <a:moveTo>
                  <a:pt x="1523" y="13715"/>
                </a:moveTo>
                <a:lnTo>
                  <a:pt x="224028" y="13715"/>
                </a:lnTo>
              </a:path>
              <a:path w="224154" h="20319">
                <a:moveTo>
                  <a:pt x="3048" y="19811"/>
                </a:moveTo>
                <a:lnTo>
                  <a:pt x="224028" y="19811"/>
                </a:lnTo>
              </a:path>
            </a:pathLst>
          </a:custGeom>
          <a:ln w="3175">
            <a:solidFill>
              <a:srgbClr val="1B1C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1947672" y="144550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3175">
            <a:solidFill>
              <a:srgbClr val="E31D2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07" name="object 407"/>
          <p:cNvGrpSpPr/>
          <p:nvPr/>
        </p:nvGrpSpPr>
        <p:grpSpPr>
          <a:xfrm>
            <a:off x="458723" y="1440174"/>
            <a:ext cx="222885" cy="79375"/>
            <a:chOff x="458723" y="1440174"/>
            <a:chExt cx="222885" cy="79375"/>
          </a:xfrm>
        </p:grpSpPr>
        <p:sp>
          <p:nvSpPr>
            <p:cNvPr id="408" name="object 408"/>
            <p:cNvSpPr/>
            <p:nvPr/>
          </p:nvSpPr>
          <p:spPr>
            <a:xfrm>
              <a:off x="460247" y="1447032"/>
              <a:ext cx="220979" cy="9525"/>
            </a:xfrm>
            <a:custGeom>
              <a:avLst/>
              <a:gdLst/>
              <a:ahLst/>
              <a:cxnLst/>
              <a:rect l="l" t="t" r="r" b="b"/>
              <a:pathLst>
                <a:path w="220979" h="9525">
                  <a:moveTo>
                    <a:pt x="0" y="0"/>
                  </a:moveTo>
                  <a:lnTo>
                    <a:pt x="220979" y="0"/>
                  </a:lnTo>
                </a:path>
                <a:path w="220979" h="9525">
                  <a:moveTo>
                    <a:pt x="0" y="1524"/>
                  </a:moveTo>
                  <a:lnTo>
                    <a:pt x="220979" y="1524"/>
                  </a:lnTo>
                </a:path>
                <a:path w="220979" h="9525">
                  <a:moveTo>
                    <a:pt x="0" y="3048"/>
                  </a:moveTo>
                  <a:lnTo>
                    <a:pt x="220979" y="3048"/>
                  </a:lnTo>
                </a:path>
                <a:path w="220979" h="9525">
                  <a:moveTo>
                    <a:pt x="1523" y="7620"/>
                  </a:moveTo>
                  <a:lnTo>
                    <a:pt x="220979" y="7620"/>
                  </a:lnTo>
                </a:path>
                <a:path w="220979" h="9525">
                  <a:moveTo>
                    <a:pt x="1523" y="9144"/>
                  </a:moveTo>
                  <a:lnTo>
                    <a:pt x="220979" y="9144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9" name="object 40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58723" y="1440174"/>
              <a:ext cx="222504" cy="36576"/>
            </a:xfrm>
            <a:prstGeom prst="rect">
              <a:avLst/>
            </a:prstGeom>
          </p:spPr>
        </p:pic>
        <p:pic>
          <p:nvPicPr>
            <p:cNvPr id="410" name="object 41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61771" y="1456938"/>
              <a:ext cx="219456" cy="24383"/>
            </a:xfrm>
            <a:prstGeom prst="rect">
              <a:avLst/>
            </a:prstGeom>
          </p:spPr>
        </p:pic>
        <p:pic>
          <p:nvPicPr>
            <p:cNvPr id="411" name="object 411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69391" y="1481322"/>
              <a:ext cx="211836" cy="12192"/>
            </a:xfrm>
            <a:prstGeom prst="rect">
              <a:avLst/>
            </a:prstGeom>
          </p:spPr>
        </p:pic>
        <p:pic>
          <p:nvPicPr>
            <p:cNvPr id="412" name="object 41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72439" y="1488942"/>
              <a:ext cx="208788" cy="7619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75487" y="1496562"/>
              <a:ext cx="205740" cy="3048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477011" y="1499610"/>
              <a:ext cx="204215" cy="3048"/>
            </a:xfrm>
            <a:prstGeom prst="rect">
              <a:avLst/>
            </a:prstGeom>
          </p:spPr>
        </p:pic>
        <p:pic>
          <p:nvPicPr>
            <p:cNvPr id="415" name="object 415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478535" y="1502658"/>
              <a:ext cx="202692" cy="3048"/>
            </a:xfrm>
            <a:prstGeom prst="rect">
              <a:avLst/>
            </a:prstGeom>
          </p:spPr>
        </p:pic>
        <p:pic>
          <p:nvPicPr>
            <p:cNvPr id="416" name="object 41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80059" y="1505706"/>
              <a:ext cx="201168" cy="3048"/>
            </a:xfrm>
            <a:prstGeom prst="rect">
              <a:avLst/>
            </a:prstGeom>
          </p:spPr>
        </p:pic>
        <p:pic>
          <p:nvPicPr>
            <p:cNvPr id="417" name="object 417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481583" y="1508754"/>
              <a:ext cx="199644" cy="3048"/>
            </a:xfrm>
            <a:prstGeom prst="rect">
              <a:avLst/>
            </a:prstGeom>
          </p:spPr>
        </p:pic>
        <p:pic>
          <p:nvPicPr>
            <p:cNvPr id="418" name="object 418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83107" y="1511802"/>
              <a:ext cx="198120" cy="3048"/>
            </a:xfrm>
            <a:prstGeom prst="rect">
              <a:avLst/>
            </a:prstGeom>
          </p:spPr>
        </p:pic>
        <p:pic>
          <p:nvPicPr>
            <p:cNvPr id="419" name="object 419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484631" y="1514850"/>
              <a:ext cx="196596" cy="4571"/>
            </a:xfrm>
            <a:prstGeom prst="rect">
              <a:avLst/>
            </a:prstGeom>
          </p:spPr>
        </p:pic>
      </p:grpSp>
      <p:pic>
        <p:nvPicPr>
          <p:cNvPr id="420" name="object 420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726948" y="1424934"/>
            <a:ext cx="1261872" cy="208787"/>
          </a:xfrm>
          <a:prstGeom prst="rect">
            <a:avLst/>
          </a:prstGeom>
        </p:spPr>
      </p:pic>
      <p:grpSp>
        <p:nvGrpSpPr>
          <p:cNvPr id="421" name="object 421"/>
          <p:cNvGrpSpPr/>
          <p:nvPr/>
        </p:nvGrpSpPr>
        <p:grpSpPr>
          <a:xfrm>
            <a:off x="487680" y="1519422"/>
            <a:ext cx="193675" cy="106680"/>
            <a:chOff x="487680" y="1519422"/>
            <a:chExt cx="193675" cy="106680"/>
          </a:xfrm>
        </p:grpSpPr>
        <p:pic>
          <p:nvPicPr>
            <p:cNvPr id="422" name="object 422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87680" y="1519422"/>
              <a:ext cx="193548" cy="27432"/>
            </a:xfrm>
            <a:prstGeom prst="rect">
              <a:avLst/>
            </a:prstGeom>
          </p:spPr>
        </p:pic>
        <p:pic>
          <p:nvPicPr>
            <p:cNvPr id="423" name="object 42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01396" y="1539234"/>
              <a:ext cx="179832" cy="30479"/>
            </a:xfrm>
            <a:prstGeom prst="rect">
              <a:avLst/>
            </a:prstGeom>
          </p:spPr>
        </p:pic>
        <p:pic>
          <p:nvPicPr>
            <p:cNvPr id="424" name="object 424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30352" y="1569714"/>
              <a:ext cx="150876" cy="12192"/>
            </a:xfrm>
            <a:prstGeom prst="rect">
              <a:avLst/>
            </a:prstGeom>
          </p:spPr>
        </p:pic>
        <p:pic>
          <p:nvPicPr>
            <p:cNvPr id="425" name="object 425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539496" y="1577334"/>
              <a:ext cx="141732" cy="48767"/>
            </a:xfrm>
            <a:prstGeom prst="rect">
              <a:avLst/>
            </a:prstGeom>
          </p:spPr>
        </p:pic>
      </p:grpSp>
      <p:sp>
        <p:nvSpPr>
          <p:cNvPr id="426" name="object 426"/>
          <p:cNvSpPr/>
          <p:nvPr/>
        </p:nvSpPr>
        <p:spPr>
          <a:xfrm>
            <a:off x="4572" y="204972"/>
            <a:ext cx="7552055" cy="38100"/>
          </a:xfrm>
          <a:custGeom>
            <a:avLst/>
            <a:gdLst/>
            <a:ahLst/>
            <a:cxnLst/>
            <a:rect l="l" t="t" r="r" b="b"/>
            <a:pathLst>
              <a:path w="7552055" h="38100">
                <a:moveTo>
                  <a:pt x="0" y="38100"/>
                </a:moveTo>
                <a:lnTo>
                  <a:pt x="7551927" y="38100"/>
                </a:lnTo>
                <a:lnTo>
                  <a:pt x="7551927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-1523" y="2087875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 h="0">
                <a:moveTo>
                  <a:pt x="0" y="0"/>
                </a:moveTo>
                <a:lnTo>
                  <a:pt x="7560563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28" name="object 428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2542031" y="784855"/>
            <a:ext cx="339851" cy="268223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2968751" y="789427"/>
            <a:ext cx="1301495" cy="263651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4360164" y="785109"/>
            <a:ext cx="1080515" cy="333501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2331719" y="1200907"/>
            <a:ext cx="1470659" cy="326135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3907535" y="1209543"/>
            <a:ext cx="780287" cy="317500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4774691" y="1261613"/>
            <a:ext cx="964691" cy="265429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2523744" y="793999"/>
            <a:ext cx="109727" cy="245363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2688335" y="798571"/>
            <a:ext cx="156971" cy="245363"/>
          </a:xfrm>
          <a:prstGeom prst="rect">
            <a:avLst/>
          </a:prstGeom>
        </p:spPr>
      </p:pic>
      <p:grpSp>
        <p:nvGrpSpPr>
          <p:cNvPr id="436" name="object 436"/>
          <p:cNvGrpSpPr/>
          <p:nvPr/>
        </p:nvGrpSpPr>
        <p:grpSpPr>
          <a:xfrm>
            <a:off x="2950463" y="798571"/>
            <a:ext cx="1283335" cy="245745"/>
            <a:chOff x="2950463" y="798571"/>
            <a:chExt cx="1283335" cy="245745"/>
          </a:xfrm>
        </p:grpSpPr>
        <p:sp>
          <p:nvSpPr>
            <p:cNvPr id="437" name="object 437"/>
            <p:cNvSpPr/>
            <p:nvPr/>
          </p:nvSpPr>
          <p:spPr>
            <a:xfrm>
              <a:off x="2950464" y="798829"/>
              <a:ext cx="365760" cy="240029"/>
            </a:xfrm>
            <a:custGeom>
              <a:avLst/>
              <a:gdLst/>
              <a:ahLst/>
              <a:cxnLst/>
              <a:rect l="l" t="t" r="r" b="b"/>
              <a:pathLst>
                <a:path w="365760" h="240030">
                  <a:moveTo>
                    <a:pt x="178308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60960" y="59690"/>
                  </a:lnTo>
                  <a:lnTo>
                    <a:pt x="60960" y="240030"/>
                  </a:lnTo>
                  <a:lnTo>
                    <a:pt x="118872" y="240030"/>
                  </a:lnTo>
                  <a:lnTo>
                    <a:pt x="118872" y="59690"/>
                  </a:lnTo>
                  <a:lnTo>
                    <a:pt x="178308" y="59690"/>
                  </a:lnTo>
                  <a:lnTo>
                    <a:pt x="178308" y="0"/>
                  </a:lnTo>
                  <a:close/>
                </a:path>
                <a:path w="365760" h="240030">
                  <a:moveTo>
                    <a:pt x="365760" y="185420"/>
                  </a:moveTo>
                  <a:lnTo>
                    <a:pt x="263652" y="185420"/>
                  </a:lnTo>
                  <a:lnTo>
                    <a:pt x="263652" y="138430"/>
                  </a:lnTo>
                  <a:lnTo>
                    <a:pt x="355092" y="138430"/>
                  </a:lnTo>
                  <a:lnTo>
                    <a:pt x="355092" y="90170"/>
                  </a:lnTo>
                  <a:lnTo>
                    <a:pt x="263652" y="90170"/>
                  </a:lnTo>
                  <a:lnTo>
                    <a:pt x="263652" y="52070"/>
                  </a:lnTo>
                  <a:lnTo>
                    <a:pt x="362712" y="52070"/>
                  </a:lnTo>
                  <a:lnTo>
                    <a:pt x="362712" y="0"/>
                  </a:lnTo>
                  <a:lnTo>
                    <a:pt x="205740" y="0"/>
                  </a:lnTo>
                  <a:lnTo>
                    <a:pt x="205740" y="52070"/>
                  </a:lnTo>
                  <a:lnTo>
                    <a:pt x="205740" y="90170"/>
                  </a:lnTo>
                  <a:lnTo>
                    <a:pt x="205740" y="138430"/>
                  </a:lnTo>
                  <a:lnTo>
                    <a:pt x="205740" y="185420"/>
                  </a:lnTo>
                  <a:lnTo>
                    <a:pt x="205740" y="240030"/>
                  </a:lnTo>
                  <a:lnTo>
                    <a:pt x="365760" y="240030"/>
                  </a:lnTo>
                  <a:lnTo>
                    <a:pt x="365760" y="1854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8" name="object 43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3346703" y="798571"/>
              <a:ext cx="213359" cy="240791"/>
            </a:xfrm>
            <a:prstGeom prst="rect">
              <a:avLst/>
            </a:prstGeom>
          </p:spPr>
        </p:pic>
        <p:pic>
          <p:nvPicPr>
            <p:cNvPr id="439" name="object 43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3596639" y="798571"/>
              <a:ext cx="213359" cy="240791"/>
            </a:xfrm>
            <a:prstGeom prst="rect">
              <a:avLst/>
            </a:prstGeom>
          </p:spPr>
        </p:pic>
        <p:pic>
          <p:nvPicPr>
            <p:cNvPr id="440" name="object 440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3848099" y="798571"/>
              <a:ext cx="181355" cy="245363"/>
            </a:xfrm>
            <a:prstGeom prst="rect">
              <a:avLst/>
            </a:prstGeom>
          </p:spPr>
        </p:pic>
        <p:pic>
          <p:nvPicPr>
            <p:cNvPr id="441" name="object 441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4053839" y="798571"/>
              <a:ext cx="179831" cy="240791"/>
            </a:xfrm>
            <a:prstGeom prst="rect">
              <a:avLst/>
            </a:prstGeom>
          </p:spPr>
        </p:pic>
      </p:grpSp>
      <p:sp>
        <p:nvSpPr>
          <p:cNvPr id="442" name="object 442"/>
          <p:cNvSpPr/>
          <p:nvPr/>
        </p:nvSpPr>
        <p:spPr>
          <a:xfrm>
            <a:off x="2313432" y="1269491"/>
            <a:ext cx="786765" cy="248920"/>
          </a:xfrm>
          <a:custGeom>
            <a:avLst/>
            <a:gdLst/>
            <a:ahLst/>
            <a:cxnLst/>
            <a:rect l="l" t="t" r="r" b="b"/>
            <a:pathLst>
              <a:path w="786764" h="248919">
                <a:moveTo>
                  <a:pt x="193548" y="106680"/>
                </a:moveTo>
                <a:lnTo>
                  <a:pt x="102108" y="106680"/>
                </a:lnTo>
                <a:lnTo>
                  <a:pt x="102108" y="156972"/>
                </a:lnTo>
                <a:lnTo>
                  <a:pt x="141732" y="156972"/>
                </a:lnTo>
                <a:lnTo>
                  <a:pt x="141732" y="179832"/>
                </a:lnTo>
                <a:lnTo>
                  <a:pt x="134112" y="185928"/>
                </a:lnTo>
                <a:lnTo>
                  <a:pt x="115824" y="195072"/>
                </a:lnTo>
                <a:lnTo>
                  <a:pt x="102108" y="195072"/>
                </a:lnTo>
                <a:lnTo>
                  <a:pt x="64973" y="168884"/>
                </a:lnTo>
                <a:lnTo>
                  <a:pt x="57912" y="123444"/>
                </a:lnTo>
                <a:lnTo>
                  <a:pt x="58737" y="106299"/>
                </a:lnTo>
                <a:lnTo>
                  <a:pt x="70104" y="68580"/>
                </a:lnTo>
                <a:lnTo>
                  <a:pt x="100584" y="51816"/>
                </a:lnTo>
                <a:lnTo>
                  <a:pt x="109728" y="51816"/>
                </a:lnTo>
                <a:lnTo>
                  <a:pt x="117348" y="54864"/>
                </a:lnTo>
                <a:lnTo>
                  <a:pt x="121920" y="59436"/>
                </a:lnTo>
                <a:lnTo>
                  <a:pt x="128016" y="64008"/>
                </a:lnTo>
                <a:lnTo>
                  <a:pt x="131064" y="71628"/>
                </a:lnTo>
                <a:lnTo>
                  <a:pt x="134112" y="80772"/>
                </a:lnTo>
                <a:lnTo>
                  <a:pt x="148056" y="77343"/>
                </a:lnTo>
                <a:lnTo>
                  <a:pt x="190500" y="67056"/>
                </a:lnTo>
                <a:lnTo>
                  <a:pt x="175260" y="28956"/>
                </a:lnTo>
                <a:lnTo>
                  <a:pt x="140462" y="3213"/>
                </a:lnTo>
                <a:lnTo>
                  <a:pt x="102108" y="0"/>
                </a:lnTo>
                <a:lnTo>
                  <a:pt x="86715" y="596"/>
                </a:lnTo>
                <a:lnTo>
                  <a:pt x="38544" y="19507"/>
                </a:lnTo>
                <a:lnTo>
                  <a:pt x="12192" y="54864"/>
                </a:lnTo>
                <a:lnTo>
                  <a:pt x="825" y="104584"/>
                </a:lnTo>
                <a:lnTo>
                  <a:pt x="0" y="123444"/>
                </a:lnTo>
                <a:lnTo>
                  <a:pt x="825" y="142062"/>
                </a:lnTo>
                <a:lnTo>
                  <a:pt x="12192" y="190500"/>
                </a:lnTo>
                <a:lnTo>
                  <a:pt x="34480" y="225437"/>
                </a:lnTo>
                <a:lnTo>
                  <a:pt x="69342" y="244792"/>
                </a:lnTo>
                <a:lnTo>
                  <a:pt x="99060" y="248412"/>
                </a:lnTo>
                <a:lnTo>
                  <a:pt x="112458" y="247865"/>
                </a:lnTo>
                <a:lnTo>
                  <a:pt x="157543" y="235597"/>
                </a:lnTo>
                <a:lnTo>
                  <a:pt x="193548" y="210312"/>
                </a:lnTo>
                <a:lnTo>
                  <a:pt x="193548" y="106680"/>
                </a:lnTo>
                <a:close/>
              </a:path>
              <a:path w="786764" h="248919">
                <a:moveTo>
                  <a:pt x="416052" y="243840"/>
                </a:moveTo>
                <a:lnTo>
                  <a:pt x="403910" y="204216"/>
                </a:lnTo>
                <a:lnTo>
                  <a:pt x="401421" y="196126"/>
                </a:lnTo>
                <a:lnTo>
                  <a:pt x="388188" y="152400"/>
                </a:lnTo>
                <a:lnTo>
                  <a:pt x="386880" y="148107"/>
                </a:lnTo>
                <a:lnTo>
                  <a:pt x="372478" y="99872"/>
                </a:lnTo>
                <a:lnTo>
                  <a:pt x="362419" y="65532"/>
                </a:lnTo>
                <a:lnTo>
                  <a:pt x="358305" y="51498"/>
                </a:lnTo>
                <a:lnTo>
                  <a:pt x="344424" y="3048"/>
                </a:lnTo>
                <a:lnTo>
                  <a:pt x="332232" y="3048"/>
                </a:lnTo>
                <a:lnTo>
                  <a:pt x="332232" y="152400"/>
                </a:lnTo>
                <a:lnTo>
                  <a:pt x="291084" y="152400"/>
                </a:lnTo>
                <a:lnTo>
                  <a:pt x="295884" y="130683"/>
                </a:lnTo>
                <a:lnTo>
                  <a:pt x="306082" y="87249"/>
                </a:lnTo>
                <a:lnTo>
                  <a:pt x="310896" y="65532"/>
                </a:lnTo>
                <a:lnTo>
                  <a:pt x="316585" y="87249"/>
                </a:lnTo>
                <a:lnTo>
                  <a:pt x="322135" y="108966"/>
                </a:lnTo>
                <a:lnTo>
                  <a:pt x="327393" y="130683"/>
                </a:lnTo>
                <a:lnTo>
                  <a:pt x="332232" y="152400"/>
                </a:lnTo>
                <a:lnTo>
                  <a:pt x="332232" y="3048"/>
                </a:lnTo>
                <a:lnTo>
                  <a:pt x="280416" y="3048"/>
                </a:lnTo>
                <a:lnTo>
                  <a:pt x="266382" y="51498"/>
                </a:lnTo>
                <a:lnTo>
                  <a:pt x="251904" y="99872"/>
                </a:lnTo>
                <a:lnTo>
                  <a:pt x="237286" y="148107"/>
                </a:lnTo>
                <a:lnTo>
                  <a:pt x="222808" y="196126"/>
                </a:lnTo>
                <a:lnTo>
                  <a:pt x="208788" y="243840"/>
                </a:lnTo>
                <a:lnTo>
                  <a:pt x="268224" y="243840"/>
                </a:lnTo>
                <a:lnTo>
                  <a:pt x="270510" y="234429"/>
                </a:lnTo>
                <a:lnTo>
                  <a:pt x="272796" y="224599"/>
                </a:lnTo>
                <a:lnTo>
                  <a:pt x="275082" y="214477"/>
                </a:lnTo>
                <a:lnTo>
                  <a:pt x="277368" y="204216"/>
                </a:lnTo>
                <a:lnTo>
                  <a:pt x="344424" y="204216"/>
                </a:lnTo>
                <a:lnTo>
                  <a:pt x="346710" y="214477"/>
                </a:lnTo>
                <a:lnTo>
                  <a:pt x="348996" y="224599"/>
                </a:lnTo>
                <a:lnTo>
                  <a:pt x="351282" y="234429"/>
                </a:lnTo>
                <a:lnTo>
                  <a:pt x="353568" y="243840"/>
                </a:lnTo>
                <a:lnTo>
                  <a:pt x="416052" y="243840"/>
                </a:lnTo>
                <a:close/>
              </a:path>
              <a:path w="786764" h="248919">
                <a:moveTo>
                  <a:pt x="598932" y="192024"/>
                </a:moveTo>
                <a:lnTo>
                  <a:pt x="489204" y="192024"/>
                </a:lnTo>
                <a:lnTo>
                  <a:pt x="515721" y="156832"/>
                </a:lnTo>
                <a:lnTo>
                  <a:pt x="569353" y="87007"/>
                </a:lnTo>
                <a:lnTo>
                  <a:pt x="595884" y="51816"/>
                </a:lnTo>
                <a:lnTo>
                  <a:pt x="595884" y="3048"/>
                </a:lnTo>
                <a:lnTo>
                  <a:pt x="429768" y="3048"/>
                </a:lnTo>
                <a:lnTo>
                  <a:pt x="429768" y="54864"/>
                </a:lnTo>
                <a:lnTo>
                  <a:pt x="524256" y="54864"/>
                </a:lnTo>
                <a:lnTo>
                  <a:pt x="498602" y="90055"/>
                </a:lnTo>
                <a:lnTo>
                  <a:pt x="472249" y="124968"/>
                </a:lnTo>
                <a:lnTo>
                  <a:pt x="445592" y="159880"/>
                </a:lnTo>
                <a:lnTo>
                  <a:pt x="419100" y="195072"/>
                </a:lnTo>
                <a:lnTo>
                  <a:pt x="419100" y="243840"/>
                </a:lnTo>
                <a:lnTo>
                  <a:pt x="598932" y="243840"/>
                </a:lnTo>
                <a:lnTo>
                  <a:pt x="598932" y="192024"/>
                </a:lnTo>
                <a:close/>
              </a:path>
              <a:path w="786764" h="248919">
                <a:moveTo>
                  <a:pt x="786384" y="191008"/>
                </a:moveTo>
                <a:lnTo>
                  <a:pt x="684276" y="191008"/>
                </a:lnTo>
                <a:lnTo>
                  <a:pt x="684276" y="141478"/>
                </a:lnTo>
                <a:lnTo>
                  <a:pt x="775716" y="141478"/>
                </a:lnTo>
                <a:lnTo>
                  <a:pt x="775716" y="93218"/>
                </a:lnTo>
                <a:lnTo>
                  <a:pt x="684276" y="93218"/>
                </a:lnTo>
                <a:lnTo>
                  <a:pt x="684276" y="55118"/>
                </a:lnTo>
                <a:lnTo>
                  <a:pt x="783336" y="55118"/>
                </a:lnTo>
                <a:lnTo>
                  <a:pt x="783336" y="3048"/>
                </a:lnTo>
                <a:lnTo>
                  <a:pt x="626364" y="3048"/>
                </a:lnTo>
                <a:lnTo>
                  <a:pt x="626364" y="55118"/>
                </a:lnTo>
                <a:lnTo>
                  <a:pt x="626364" y="93218"/>
                </a:lnTo>
                <a:lnTo>
                  <a:pt x="626364" y="141478"/>
                </a:lnTo>
                <a:lnTo>
                  <a:pt x="626364" y="191008"/>
                </a:lnTo>
                <a:lnTo>
                  <a:pt x="626364" y="244348"/>
                </a:lnTo>
                <a:lnTo>
                  <a:pt x="786384" y="244348"/>
                </a:lnTo>
                <a:lnTo>
                  <a:pt x="786384" y="191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3" name="object 443"/>
          <p:cNvGrpSpPr/>
          <p:nvPr/>
        </p:nvGrpSpPr>
        <p:grpSpPr>
          <a:xfrm>
            <a:off x="3118103" y="1208526"/>
            <a:ext cx="649605" cy="309880"/>
            <a:chOff x="3118103" y="1208526"/>
            <a:chExt cx="649605" cy="309880"/>
          </a:xfrm>
        </p:grpSpPr>
        <p:sp>
          <p:nvSpPr>
            <p:cNvPr id="444" name="object 444"/>
            <p:cNvSpPr/>
            <p:nvPr/>
          </p:nvSpPr>
          <p:spPr>
            <a:xfrm>
              <a:off x="3118104" y="1272539"/>
              <a:ext cx="364490" cy="241300"/>
            </a:xfrm>
            <a:custGeom>
              <a:avLst/>
              <a:gdLst/>
              <a:ahLst/>
              <a:cxnLst/>
              <a:rect l="l" t="t" r="r" b="b"/>
              <a:pathLst>
                <a:path w="364489" h="241300">
                  <a:moveTo>
                    <a:pt x="178308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59436" y="59690"/>
                  </a:lnTo>
                  <a:lnTo>
                    <a:pt x="59436" y="241300"/>
                  </a:lnTo>
                  <a:lnTo>
                    <a:pt x="117348" y="241300"/>
                  </a:lnTo>
                  <a:lnTo>
                    <a:pt x="117348" y="59690"/>
                  </a:lnTo>
                  <a:lnTo>
                    <a:pt x="178308" y="59690"/>
                  </a:lnTo>
                  <a:lnTo>
                    <a:pt x="178308" y="0"/>
                  </a:lnTo>
                  <a:close/>
                </a:path>
                <a:path w="364489" h="241300">
                  <a:moveTo>
                    <a:pt x="364236" y="187960"/>
                  </a:moveTo>
                  <a:lnTo>
                    <a:pt x="263652" y="187960"/>
                  </a:lnTo>
                  <a:lnTo>
                    <a:pt x="263652" y="138430"/>
                  </a:lnTo>
                  <a:lnTo>
                    <a:pt x="353568" y="138430"/>
                  </a:lnTo>
                  <a:lnTo>
                    <a:pt x="353568" y="90170"/>
                  </a:lnTo>
                  <a:lnTo>
                    <a:pt x="263652" y="90170"/>
                  </a:lnTo>
                  <a:lnTo>
                    <a:pt x="263652" y="52070"/>
                  </a:lnTo>
                  <a:lnTo>
                    <a:pt x="361188" y="52070"/>
                  </a:lnTo>
                  <a:lnTo>
                    <a:pt x="361188" y="0"/>
                  </a:lnTo>
                  <a:lnTo>
                    <a:pt x="204216" y="0"/>
                  </a:lnTo>
                  <a:lnTo>
                    <a:pt x="204216" y="52070"/>
                  </a:lnTo>
                  <a:lnTo>
                    <a:pt x="204216" y="90170"/>
                  </a:lnTo>
                  <a:lnTo>
                    <a:pt x="204216" y="138430"/>
                  </a:lnTo>
                  <a:lnTo>
                    <a:pt x="204216" y="187960"/>
                  </a:lnTo>
                  <a:lnTo>
                    <a:pt x="204216" y="241300"/>
                  </a:lnTo>
                  <a:lnTo>
                    <a:pt x="364236" y="241300"/>
                  </a:lnTo>
                  <a:lnTo>
                    <a:pt x="364236" y="187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5" name="object 445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3503675" y="1269487"/>
              <a:ext cx="172211" cy="248411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3707892" y="1208531"/>
              <a:ext cx="59690" cy="304800"/>
            </a:xfrm>
            <a:custGeom>
              <a:avLst/>
              <a:gdLst/>
              <a:ahLst/>
              <a:cxnLst/>
              <a:rect l="l" t="t" r="r" b="b"/>
              <a:pathLst>
                <a:path w="59689" h="304800">
                  <a:moveTo>
                    <a:pt x="50292" y="0"/>
                  </a:moveTo>
                  <a:lnTo>
                    <a:pt x="9144" y="0"/>
                  </a:lnTo>
                  <a:lnTo>
                    <a:pt x="9144" y="50292"/>
                  </a:lnTo>
                  <a:lnTo>
                    <a:pt x="50292" y="50292"/>
                  </a:lnTo>
                  <a:lnTo>
                    <a:pt x="50292" y="0"/>
                  </a:lnTo>
                  <a:close/>
                </a:path>
                <a:path w="59689" h="304800">
                  <a:moveTo>
                    <a:pt x="59436" y="64008"/>
                  </a:moveTo>
                  <a:lnTo>
                    <a:pt x="0" y="64008"/>
                  </a:lnTo>
                  <a:lnTo>
                    <a:pt x="0" y="304800"/>
                  </a:lnTo>
                  <a:lnTo>
                    <a:pt x="59436" y="304800"/>
                  </a:lnTo>
                  <a:lnTo>
                    <a:pt x="59436" y="6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7" name="object 447"/>
          <p:cNvGrpSpPr/>
          <p:nvPr/>
        </p:nvGrpSpPr>
        <p:grpSpPr>
          <a:xfrm>
            <a:off x="3889311" y="1216146"/>
            <a:ext cx="581025" cy="302260"/>
            <a:chOff x="3889311" y="1216146"/>
            <a:chExt cx="581025" cy="302260"/>
          </a:xfrm>
        </p:grpSpPr>
        <p:sp>
          <p:nvSpPr>
            <p:cNvPr id="448" name="object 448"/>
            <p:cNvSpPr/>
            <p:nvPr/>
          </p:nvSpPr>
          <p:spPr>
            <a:xfrm>
              <a:off x="3889311" y="1216146"/>
              <a:ext cx="196850" cy="302260"/>
            </a:xfrm>
            <a:custGeom>
              <a:avLst/>
              <a:gdLst/>
              <a:ahLst/>
              <a:cxnLst/>
              <a:rect l="l" t="t" r="r" b="b"/>
              <a:pathLst>
                <a:path w="196850" h="302259">
                  <a:moveTo>
                    <a:pt x="98996" y="53340"/>
                  </a:moveTo>
                  <a:lnTo>
                    <a:pt x="57277" y="61341"/>
                  </a:lnTo>
                  <a:lnTo>
                    <a:pt x="25844" y="85344"/>
                  </a:lnTo>
                  <a:lnTo>
                    <a:pt x="6604" y="125349"/>
                  </a:lnTo>
                  <a:lnTo>
                    <a:pt x="31" y="175260"/>
                  </a:lnTo>
                  <a:lnTo>
                    <a:pt x="0" y="178308"/>
                  </a:lnTo>
                  <a:lnTo>
                    <a:pt x="793" y="197405"/>
                  </a:lnTo>
                  <a:lnTo>
                    <a:pt x="13652" y="248412"/>
                  </a:lnTo>
                  <a:lnTo>
                    <a:pt x="37441" y="281844"/>
                  </a:lnTo>
                  <a:lnTo>
                    <a:pt x="85328" y="300918"/>
                  </a:lnTo>
                  <a:lnTo>
                    <a:pt x="100520" y="301752"/>
                  </a:lnTo>
                  <a:lnTo>
                    <a:pt x="115927" y="300870"/>
                  </a:lnTo>
                  <a:lnTo>
                    <a:pt x="153860" y="286512"/>
                  </a:lnTo>
                  <a:lnTo>
                    <a:pt x="179578" y="257579"/>
                  </a:lnTo>
                  <a:lnTo>
                    <a:pt x="185080" y="246888"/>
                  </a:lnTo>
                  <a:lnTo>
                    <a:pt x="98996" y="246888"/>
                  </a:lnTo>
                  <a:lnTo>
                    <a:pt x="90400" y="245768"/>
                  </a:lnTo>
                  <a:lnTo>
                    <a:pt x="61849" y="209359"/>
                  </a:lnTo>
                  <a:lnTo>
                    <a:pt x="59372" y="178308"/>
                  </a:lnTo>
                  <a:lnTo>
                    <a:pt x="59967" y="161186"/>
                  </a:lnTo>
                  <a:lnTo>
                    <a:pt x="76065" y="118086"/>
                  </a:lnTo>
                  <a:lnTo>
                    <a:pt x="98996" y="109728"/>
                  </a:lnTo>
                  <a:lnTo>
                    <a:pt x="185453" y="109728"/>
                  </a:lnTo>
                  <a:lnTo>
                    <a:pt x="183030" y="103036"/>
                  </a:lnTo>
                  <a:lnTo>
                    <a:pt x="172148" y="85344"/>
                  </a:lnTo>
                  <a:lnTo>
                    <a:pt x="157932" y="70699"/>
                  </a:lnTo>
                  <a:lnTo>
                    <a:pt x="140716" y="60769"/>
                  </a:lnTo>
                  <a:lnTo>
                    <a:pt x="120927" y="55125"/>
                  </a:lnTo>
                  <a:lnTo>
                    <a:pt x="98996" y="53340"/>
                  </a:lnTo>
                  <a:close/>
                </a:path>
                <a:path w="196850" h="302259">
                  <a:moveTo>
                    <a:pt x="185453" y="109728"/>
                  </a:moveTo>
                  <a:lnTo>
                    <a:pt x="98996" y="109728"/>
                  </a:lnTo>
                  <a:lnTo>
                    <a:pt x="107592" y="110609"/>
                  </a:lnTo>
                  <a:lnTo>
                    <a:pt x="115189" y="113347"/>
                  </a:lnTo>
                  <a:lnTo>
                    <a:pt x="136144" y="145542"/>
                  </a:lnTo>
                  <a:lnTo>
                    <a:pt x="138620" y="175260"/>
                  </a:lnTo>
                  <a:lnTo>
                    <a:pt x="138025" y="193262"/>
                  </a:lnTo>
                  <a:lnTo>
                    <a:pt x="127952" y="230124"/>
                  </a:lnTo>
                  <a:lnTo>
                    <a:pt x="98996" y="246888"/>
                  </a:lnTo>
                  <a:lnTo>
                    <a:pt x="185080" y="246888"/>
                  </a:lnTo>
                  <a:lnTo>
                    <a:pt x="195937" y="195857"/>
                  </a:lnTo>
                  <a:lnTo>
                    <a:pt x="196532" y="175260"/>
                  </a:lnTo>
                  <a:lnTo>
                    <a:pt x="195080" y="148137"/>
                  </a:lnTo>
                  <a:lnTo>
                    <a:pt x="190627" y="124015"/>
                  </a:lnTo>
                  <a:lnTo>
                    <a:pt x="185453" y="109728"/>
                  </a:lnTo>
                  <a:close/>
                </a:path>
                <a:path w="196850" h="302259">
                  <a:moveTo>
                    <a:pt x="88328" y="0"/>
                  </a:moveTo>
                  <a:lnTo>
                    <a:pt x="54800" y="0"/>
                  </a:lnTo>
                  <a:lnTo>
                    <a:pt x="54800" y="41148"/>
                  </a:lnTo>
                  <a:lnTo>
                    <a:pt x="88328" y="41148"/>
                  </a:lnTo>
                  <a:lnTo>
                    <a:pt x="88328" y="0"/>
                  </a:lnTo>
                  <a:close/>
                </a:path>
                <a:path w="196850" h="302259">
                  <a:moveTo>
                    <a:pt x="143192" y="0"/>
                  </a:moveTo>
                  <a:lnTo>
                    <a:pt x="109664" y="0"/>
                  </a:lnTo>
                  <a:lnTo>
                    <a:pt x="109664" y="41148"/>
                  </a:lnTo>
                  <a:lnTo>
                    <a:pt x="143192" y="41148"/>
                  </a:lnTo>
                  <a:lnTo>
                    <a:pt x="143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9" name="object 449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4102607" y="1272535"/>
              <a:ext cx="181355" cy="240791"/>
            </a:xfrm>
            <a:prstGeom prst="rect">
              <a:avLst/>
            </a:prstGeom>
          </p:spPr>
        </p:pic>
        <p:sp>
          <p:nvSpPr>
            <p:cNvPr id="450" name="object 450"/>
            <p:cNvSpPr/>
            <p:nvPr/>
          </p:nvSpPr>
          <p:spPr>
            <a:xfrm>
              <a:off x="4309871" y="1460499"/>
              <a:ext cx="160020" cy="53340"/>
            </a:xfrm>
            <a:custGeom>
              <a:avLst/>
              <a:gdLst/>
              <a:ahLst/>
              <a:cxnLst/>
              <a:rect l="l" t="t" r="r" b="b"/>
              <a:pathLst>
                <a:path w="160020" h="53340">
                  <a:moveTo>
                    <a:pt x="0" y="53339"/>
                  </a:moveTo>
                  <a:lnTo>
                    <a:pt x="160019" y="53339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51" name="object 451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4332985" y="785109"/>
            <a:ext cx="1081531" cy="334771"/>
          </a:xfrm>
          <a:prstGeom prst="rect">
            <a:avLst/>
          </a:prstGeom>
        </p:spPr>
      </p:pic>
      <p:sp>
        <p:nvSpPr>
          <p:cNvPr id="452" name="object 452"/>
          <p:cNvSpPr/>
          <p:nvPr/>
        </p:nvSpPr>
        <p:spPr>
          <a:xfrm>
            <a:off x="4309872" y="1272539"/>
            <a:ext cx="341630" cy="241300"/>
          </a:xfrm>
          <a:custGeom>
            <a:avLst/>
            <a:gdLst/>
            <a:ahLst/>
            <a:cxnLst/>
            <a:rect l="l" t="t" r="r" b="b"/>
            <a:pathLst>
              <a:path w="341629" h="241300">
                <a:moveTo>
                  <a:pt x="156972" y="0"/>
                </a:moveTo>
                <a:lnTo>
                  <a:pt x="0" y="0"/>
                </a:lnTo>
                <a:lnTo>
                  <a:pt x="0" y="52070"/>
                </a:lnTo>
                <a:lnTo>
                  <a:pt x="0" y="90170"/>
                </a:lnTo>
                <a:lnTo>
                  <a:pt x="0" y="138430"/>
                </a:lnTo>
                <a:lnTo>
                  <a:pt x="0" y="187960"/>
                </a:lnTo>
                <a:lnTo>
                  <a:pt x="57912" y="187960"/>
                </a:lnTo>
                <a:lnTo>
                  <a:pt x="57912" y="138430"/>
                </a:lnTo>
                <a:lnTo>
                  <a:pt x="149352" y="138430"/>
                </a:lnTo>
                <a:lnTo>
                  <a:pt x="149352" y="90170"/>
                </a:lnTo>
                <a:lnTo>
                  <a:pt x="57912" y="90170"/>
                </a:lnTo>
                <a:lnTo>
                  <a:pt x="57912" y="52070"/>
                </a:lnTo>
                <a:lnTo>
                  <a:pt x="156972" y="52070"/>
                </a:lnTo>
                <a:lnTo>
                  <a:pt x="156972" y="0"/>
                </a:lnTo>
                <a:close/>
              </a:path>
              <a:path w="341629" h="241300">
                <a:moveTo>
                  <a:pt x="341376" y="181610"/>
                </a:moveTo>
                <a:lnTo>
                  <a:pt x="249936" y="181610"/>
                </a:lnTo>
                <a:lnTo>
                  <a:pt x="249936" y="0"/>
                </a:lnTo>
                <a:lnTo>
                  <a:pt x="192024" y="0"/>
                </a:lnTo>
                <a:lnTo>
                  <a:pt x="192024" y="181610"/>
                </a:lnTo>
                <a:lnTo>
                  <a:pt x="192024" y="241300"/>
                </a:lnTo>
                <a:lnTo>
                  <a:pt x="341376" y="241300"/>
                </a:lnTo>
                <a:lnTo>
                  <a:pt x="341376" y="181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2523744" y="793999"/>
            <a:ext cx="321945" cy="250190"/>
          </a:xfrm>
          <a:custGeom>
            <a:avLst/>
            <a:gdLst/>
            <a:ahLst/>
            <a:cxnLst/>
            <a:rect l="l" t="t" r="r" b="b"/>
            <a:pathLst>
              <a:path w="321944" h="250190">
                <a:moveTo>
                  <a:pt x="109727" y="0"/>
                </a:moveTo>
                <a:lnTo>
                  <a:pt x="109727" y="0"/>
                </a:lnTo>
                <a:lnTo>
                  <a:pt x="109727" y="245363"/>
                </a:lnTo>
                <a:lnTo>
                  <a:pt x="96035" y="245363"/>
                </a:lnTo>
                <a:lnTo>
                  <a:pt x="82486" y="245363"/>
                </a:lnTo>
                <a:lnTo>
                  <a:pt x="69222" y="245363"/>
                </a:lnTo>
                <a:lnTo>
                  <a:pt x="56387" y="245363"/>
                </a:lnTo>
                <a:lnTo>
                  <a:pt x="56387" y="205358"/>
                </a:lnTo>
                <a:lnTo>
                  <a:pt x="56387" y="165353"/>
                </a:lnTo>
                <a:lnTo>
                  <a:pt x="56387" y="125348"/>
                </a:lnTo>
                <a:lnTo>
                  <a:pt x="56387" y="85343"/>
                </a:lnTo>
                <a:lnTo>
                  <a:pt x="49553" y="91011"/>
                </a:lnTo>
                <a:lnTo>
                  <a:pt x="16954" y="112204"/>
                </a:lnTo>
                <a:lnTo>
                  <a:pt x="8834" y="116085"/>
                </a:lnTo>
                <a:lnTo>
                  <a:pt x="0" y="120395"/>
                </a:lnTo>
                <a:lnTo>
                  <a:pt x="0" y="106679"/>
                </a:lnTo>
                <a:lnTo>
                  <a:pt x="0" y="92963"/>
                </a:lnTo>
                <a:lnTo>
                  <a:pt x="0" y="79247"/>
                </a:lnTo>
                <a:lnTo>
                  <a:pt x="0" y="65531"/>
                </a:lnTo>
                <a:lnTo>
                  <a:pt x="12882" y="59531"/>
                </a:lnTo>
                <a:lnTo>
                  <a:pt x="49244" y="29789"/>
                </a:lnTo>
                <a:lnTo>
                  <a:pt x="65531" y="0"/>
                </a:lnTo>
                <a:lnTo>
                  <a:pt x="76723" y="0"/>
                </a:lnTo>
                <a:lnTo>
                  <a:pt x="87629" y="0"/>
                </a:lnTo>
                <a:lnTo>
                  <a:pt x="98536" y="0"/>
                </a:lnTo>
                <a:lnTo>
                  <a:pt x="109727" y="0"/>
                </a:lnTo>
                <a:close/>
              </a:path>
              <a:path w="321944" h="250190">
                <a:moveTo>
                  <a:pt x="187451" y="4571"/>
                </a:moveTo>
                <a:lnTo>
                  <a:pt x="219194" y="4571"/>
                </a:lnTo>
                <a:lnTo>
                  <a:pt x="250507" y="4571"/>
                </a:lnTo>
                <a:lnTo>
                  <a:pt x="281535" y="4571"/>
                </a:lnTo>
                <a:lnTo>
                  <a:pt x="312419" y="4571"/>
                </a:lnTo>
                <a:lnTo>
                  <a:pt x="312419" y="18049"/>
                </a:lnTo>
                <a:lnTo>
                  <a:pt x="312419" y="31241"/>
                </a:lnTo>
                <a:lnTo>
                  <a:pt x="312419" y="44434"/>
                </a:lnTo>
                <a:lnTo>
                  <a:pt x="312419" y="57911"/>
                </a:lnTo>
                <a:lnTo>
                  <a:pt x="291607" y="57911"/>
                </a:lnTo>
                <a:lnTo>
                  <a:pt x="270509" y="57911"/>
                </a:lnTo>
                <a:lnTo>
                  <a:pt x="249412" y="57911"/>
                </a:lnTo>
                <a:lnTo>
                  <a:pt x="228599" y="57911"/>
                </a:lnTo>
                <a:lnTo>
                  <a:pt x="227456" y="67055"/>
                </a:lnTo>
                <a:lnTo>
                  <a:pt x="226313" y="76199"/>
                </a:lnTo>
                <a:lnTo>
                  <a:pt x="225170" y="85343"/>
                </a:lnTo>
                <a:lnTo>
                  <a:pt x="224027" y="94487"/>
                </a:lnTo>
                <a:lnTo>
                  <a:pt x="230123" y="89915"/>
                </a:lnTo>
                <a:lnTo>
                  <a:pt x="236219" y="88391"/>
                </a:lnTo>
                <a:lnTo>
                  <a:pt x="240791" y="85343"/>
                </a:lnTo>
                <a:lnTo>
                  <a:pt x="246887" y="83819"/>
                </a:lnTo>
                <a:lnTo>
                  <a:pt x="252983" y="83819"/>
                </a:lnTo>
                <a:lnTo>
                  <a:pt x="257555" y="83819"/>
                </a:lnTo>
                <a:lnTo>
                  <a:pt x="271581" y="85010"/>
                </a:lnTo>
                <a:lnTo>
                  <a:pt x="304799" y="105155"/>
                </a:lnTo>
                <a:lnTo>
                  <a:pt x="320444" y="144589"/>
                </a:lnTo>
                <a:lnTo>
                  <a:pt x="321563" y="160019"/>
                </a:lnTo>
                <a:lnTo>
                  <a:pt x="320992" y="171449"/>
                </a:lnTo>
                <a:lnTo>
                  <a:pt x="308157" y="215455"/>
                </a:lnTo>
                <a:lnTo>
                  <a:pt x="277915" y="242863"/>
                </a:lnTo>
                <a:lnTo>
                  <a:pt x="243839" y="249935"/>
                </a:lnTo>
                <a:lnTo>
                  <a:pt x="234981" y="249650"/>
                </a:lnTo>
                <a:lnTo>
                  <a:pt x="193833" y="235934"/>
                </a:lnTo>
                <a:lnTo>
                  <a:pt x="168592" y="198500"/>
                </a:lnTo>
                <a:lnTo>
                  <a:pt x="164591" y="182879"/>
                </a:lnTo>
                <a:lnTo>
                  <a:pt x="178069" y="180832"/>
                </a:lnTo>
                <a:lnTo>
                  <a:pt x="191261" y="179069"/>
                </a:lnTo>
                <a:lnTo>
                  <a:pt x="204454" y="177307"/>
                </a:lnTo>
                <a:lnTo>
                  <a:pt x="217931" y="175259"/>
                </a:lnTo>
                <a:lnTo>
                  <a:pt x="219360" y="182927"/>
                </a:lnTo>
                <a:lnTo>
                  <a:pt x="221360" y="189737"/>
                </a:lnTo>
                <a:lnTo>
                  <a:pt x="223932" y="195405"/>
                </a:lnTo>
                <a:lnTo>
                  <a:pt x="227075" y="199643"/>
                </a:lnTo>
                <a:lnTo>
                  <a:pt x="231647" y="205739"/>
                </a:lnTo>
                <a:lnTo>
                  <a:pt x="237743" y="208787"/>
                </a:lnTo>
                <a:lnTo>
                  <a:pt x="243839" y="208787"/>
                </a:lnTo>
                <a:lnTo>
                  <a:pt x="251459" y="208787"/>
                </a:lnTo>
                <a:lnTo>
                  <a:pt x="269747" y="166115"/>
                </a:lnTo>
                <a:lnTo>
                  <a:pt x="269200" y="156424"/>
                </a:lnTo>
                <a:lnTo>
                  <a:pt x="249935" y="124967"/>
                </a:lnTo>
                <a:lnTo>
                  <a:pt x="242315" y="124967"/>
                </a:lnTo>
                <a:lnTo>
                  <a:pt x="237743" y="124967"/>
                </a:lnTo>
                <a:lnTo>
                  <a:pt x="233171" y="126491"/>
                </a:lnTo>
                <a:lnTo>
                  <a:pt x="227075" y="129539"/>
                </a:lnTo>
                <a:lnTo>
                  <a:pt x="224027" y="132587"/>
                </a:lnTo>
                <a:lnTo>
                  <a:pt x="220979" y="135635"/>
                </a:lnTo>
                <a:lnTo>
                  <a:pt x="216407" y="141731"/>
                </a:lnTo>
                <a:lnTo>
                  <a:pt x="204977" y="139684"/>
                </a:lnTo>
                <a:lnTo>
                  <a:pt x="193547" y="137921"/>
                </a:lnTo>
                <a:lnTo>
                  <a:pt x="182117" y="136159"/>
                </a:lnTo>
                <a:lnTo>
                  <a:pt x="170687" y="134111"/>
                </a:lnTo>
                <a:lnTo>
                  <a:pt x="175236" y="101869"/>
                </a:lnTo>
                <a:lnTo>
                  <a:pt x="179641" y="69341"/>
                </a:lnTo>
                <a:lnTo>
                  <a:pt x="183761" y="36814"/>
                </a:lnTo>
                <a:lnTo>
                  <a:pt x="187451" y="4571"/>
                </a:lnTo>
                <a:close/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2950463" y="798571"/>
            <a:ext cx="1283335" cy="245745"/>
          </a:xfrm>
          <a:custGeom>
            <a:avLst/>
            <a:gdLst/>
            <a:ahLst/>
            <a:cxnLst/>
            <a:rect l="l" t="t" r="r" b="b"/>
            <a:pathLst>
              <a:path w="1283335" h="245744">
                <a:moveTo>
                  <a:pt x="0" y="0"/>
                </a:moveTo>
                <a:lnTo>
                  <a:pt x="44576" y="0"/>
                </a:lnTo>
                <a:lnTo>
                  <a:pt x="89153" y="0"/>
                </a:lnTo>
                <a:lnTo>
                  <a:pt x="133730" y="0"/>
                </a:lnTo>
                <a:lnTo>
                  <a:pt x="178307" y="0"/>
                </a:lnTo>
                <a:lnTo>
                  <a:pt x="178307" y="14858"/>
                </a:lnTo>
                <a:lnTo>
                  <a:pt x="178307" y="29717"/>
                </a:lnTo>
                <a:lnTo>
                  <a:pt x="178307" y="44576"/>
                </a:lnTo>
                <a:lnTo>
                  <a:pt x="178307" y="59435"/>
                </a:lnTo>
                <a:lnTo>
                  <a:pt x="163448" y="59435"/>
                </a:lnTo>
                <a:lnTo>
                  <a:pt x="148589" y="59435"/>
                </a:lnTo>
                <a:lnTo>
                  <a:pt x="133730" y="59435"/>
                </a:lnTo>
                <a:lnTo>
                  <a:pt x="118871" y="59435"/>
                </a:lnTo>
                <a:lnTo>
                  <a:pt x="118871" y="104917"/>
                </a:lnTo>
                <a:lnTo>
                  <a:pt x="118871" y="150113"/>
                </a:lnTo>
                <a:lnTo>
                  <a:pt x="118871" y="195310"/>
                </a:lnTo>
                <a:lnTo>
                  <a:pt x="118871" y="240791"/>
                </a:lnTo>
                <a:lnTo>
                  <a:pt x="104036" y="240791"/>
                </a:lnTo>
                <a:lnTo>
                  <a:pt x="89344" y="240791"/>
                </a:lnTo>
                <a:lnTo>
                  <a:pt x="74937" y="240791"/>
                </a:lnTo>
                <a:lnTo>
                  <a:pt x="60959" y="240791"/>
                </a:lnTo>
                <a:lnTo>
                  <a:pt x="60959" y="195310"/>
                </a:lnTo>
                <a:lnTo>
                  <a:pt x="60959" y="150113"/>
                </a:lnTo>
                <a:lnTo>
                  <a:pt x="60959" y="104917"/>
                </a:lnTo>
                <a:lnTo>
                  <a:pt x="60959" y="59435"/>
                </a:lnTo>
                <a:lnTo>
                  <a:pt x="45219" y="59435"/>
                </a:lnTo>
                <a:lnTo>
                  <a:pt x="29908" y="59435"/>
                </a:lnTo>
                <a:lnTo>
                  <a:pt x="14882" y="59435"/>
                </a:lnTo>
                <a:lnTo>
                  <a:pt x="0" y="59435"/>
                </a:lnTo>
                <a:lnTo>
                  <a:pt x="0" y="44576"/>
                </a:lnTo>
                <a:lnTo>
                  <a:pt x="0" y="29717"/>
                </a:lnTo>
                <a:lnTo>
                  <a:pt x="0" y="14858"/>
                </a:lnTo>
                <a:lnTo>
                  <a:pt x="0" y="0"/>
                </a:lnTo>
                <a:close/>
              </a:path>
              <a:path w="1283335" h="245744">
                <a:moveTo>
                  <a:pt x="205739" y="0"/>
                </a:moveTo>
                <a:lnTo>
                  <a:pt x="244625" y="0"/>
                </a:lnTo>
                <a:lnTo>
                  <a:pt x="283654" y="0"/>
                </a:lnTo>
                <a:lnTo>
                  <a:pt x="322968" y="0"/>
                </a:lnTo>
                <a:lnTo>
                  <a:pt x="362711" y="0"/>
                </a:lnTo>
                <a:lnTo>
                  <a:pt x="362711" y="12596"/>
                </a:lnTo>
                <a:lnTo>
                  <a:pt x="362711" y="25336"/>
                </a:lnTo>
                <a:lnTo>
                  <a:pt x="362711" y="38361"/>
                </a:lnTo>
                <a:lnTo>
                  <a:pt x="362711" y="51815"/>
                </a:lnTo>
                <a:lnTo>
                  <a:pt x="337804" y="51815"/>
                </a:lnTo>
                <a:lnTo>
                  <a:pt x="313181" y="51815"/>
                </a:lnTo>
                <a:lnTo>
                  <a:pt x="288559" y="51815"/>
                </a:lnTo>
                <a:lnTo>
                  <a:pt x="263651" y="51815"/>
                </a:lnTo>
                <a:lnTo>
                  <a:pt x="263651" y="60983"/>
                </a:lnTo>
                <a:lnTo>
                  <a:pt x="263651" y="70294"/>
                </a:lnTo>
                <a:lnTo>
                  <a:pt x="263651" y="79890"/>
                </a:lnTo>
                <a:lnTo>
                  <a:pt x="263651" y="89915"/>
                </a:lnTo>
                <a:lnTo>
                  <a:pt x="286511" y="89915"/>
                </a:lnTo>
                <a:lnTo>
                  <a:pt x="309371" y="89915"/>
                </a:lnTo>
                <a:lnTo>
                  <a:pt x="332231" y="89915"/>
                </a:lnTo>
                <a:lnTo>
                  <a:pt x="355091" y="89915"/>
                </a:lnTo>
                <a:lnTo>
                  <a:pt x="355091" y="102250"/>
                </a:lnTo>
                <a:lnTo>
                  <a:pt x="355091" y="114299"/>
                </a:lnTo>
                <a:lnTo>
                  <a:pt x="355091" y="126349"/>
                </a:lnTo>
                <a:lnTo>
                  <a:pt x="355091" y="138683"/>
                </a:lnTo>
                <a:lnTo>
                  <a:pt x="332231" y="138683"/>
                </a:lnTo>
                <a:lnTo>
                  <a:pt x="309371" y="138683"/>
                </a:lnTo>
                <a:lnTo>
                  <a:pt x="286511" y="138683"/>
                </a:lnTo>
                <a:lnTo>
                  <a:pt x="263651" y="138683"/>
                </a:lnTo>
                <a:lnTo>
                  <a:pt x="263651" y="150352"/>
                </a:lnTo>
                <a:lnTo>
                  <a:pt x="263651" y="162305"/>
                </a:lnTo>
                <a:lnTo>
                  <a:pt x="263651" y="174259"/>
                </a:lnTo>
                <a:lnTo>
                  <a:pt x="263651" y="185927"/>
                </a:lnTo>
                <a:lnTo>
                  <a:pt x="288821" y="185927"/>
                </a:lnTo>
                <a:lnTo>
                  <a:pt x="314134" y="185927"/>
                </a:lnTo>
                <a:lnTo>
                  <a:pt x="339732" y="185927"/>
                </a:lnTo>
                <a:lnTo>
                  <a:pt x="365759" y="185927"/>
                </a:lnTo>
                <a:lnTo>
                  <a:pt x="365759" y="199643"/>
                </a:lnTo>
                <a:lnTo>
                  <a:pt x="365759" y="213359"/>
                </a:lnTo>
                <a:lnTo>
                  <a:pt x="365759" y="227075"/>
                </a:lnTo>
                <a:lnTo>
                  <a:pt x="365759" y="240791"/>
                </a:lnTo>
                <a:lnTo>
                  <a:pt x="325754" y="240791"/>
                </a:lnTo>
                <a:lnTo>
                  <a:pt x="285749" y="240791"/>
                </a:lnTo>
                <a:lnTo>
                  <a:pt x="245744" y="240791"/>
                </a:lnTo>
                <a:lnTo>
                  <a:pt x="205739" y="240791"/>
                </a:lnTo>
                <a:lnTo>
                  <a:pt x="205739" y="192487"/>
                </a:lnTo>
                <a:lnTo>
                  <a:pt x="205739" y="144402"/>
                </a:lnTo>
                <a:lnTo>
                  <a:pt x="205739" y="96389"/>
                </a:lnTo>
                <a:lnTo>
                  <a:pt x="205739" y="48304"/>
                </a:lnTo>
                <a:lnTo>
                  <a:pt x="205739" y="0"/>
                </a:lnTo>
                <a:close/>
              </a:path>
              <a:path w="1283335" h="245744">
                <a:moveTo>
                  <a:pt x="396239" y="0"/>
                </a:moveTo>
                <a:lnTo>
                  <a:pt x="415670" y="0"/>
                </a:lnTo>
                <a:lnTo>
                  <a:pt x="435101" y="0"/>
                </a:lnTo>
                <a:lnTo>
                  <a:pt x="454532" y="0"/>
                </a:lnTo>
                <a:lnTo>
                  <a:pt x="473963" y="0"/>
                </a:lnTo>
                <a:lnTo>
                  <a:pt x="481060" y="36575"/>
                </a:lnTo>
                <a:lnTo>
                  <a:pt x="488441" y="73151"/>
                </a:lnTo>
                <a:lnTo>
                  <a:pt x="495823" y="109727"/>
                </a:lnTo>
                <a:lnTo>
                  <a:pt x="502919" y="146303"/>
                </a:lnTo>
                <a:lnTo>
                  <a:pt x="510016" y="109727"/>
                </a:lnTo>
                <a:lnTo>
                  <a:pt x="517397" y="73151"/>
                </a:lnTo>
                <a:lnTo>
                  <a:pt x="524779" y="36575"/>
                </a:lnTo>
                <a:lnTo>
                  <a:pt x="531875" y="0"/>
                </a:lnTo>
                <a:lnTo>
                  <a:pt x="551306" y="0"/>
                </a:lnTo>
                <a:lnTo>
                  <a:pt x="570737" y="0"/>
                </a:lnTo>
                <a:lnTo>
                  <a:pt x="590168" y="0"/>
                </a:lnTo>
                <a:lnTo>
                  <a:pt x="609599" y="0"/>
                </a:lnTo>
                <a:lnTo>
                  <a:pt x="609599" y="48304"/>
                </a:lnTo>
                <a:lnTo>
                  <a:pt x="609599" y="96389"/>
                </a:lnTo>
                <a:lnTo>
                  <a:pt x="609599" y="144402"/>
                </a:lnTo>
                <a:lnTo>
                  <a:pt x="609599" y="192487"/>
                </a:lnTo>
                <a:lnTo>
                  <a:pt x="609599" y="240791"/>
                </a:lnTo>
                <a:lnTo>
                  <a:pt x="597931" y="240791"/>
                </a:lnTo>
                <a:lnTo>
                  <a:pt x="585977" y="240791"/>
                </a:lnTo>
                <a:lnTo>
                  <a:pt x="574024" y="240791"/>
                </a:lnTo>
                <a:lnTo>
                  <a:pt x="562355" y="240791"/>
                </a:lnTo>
                <a:lnTo>
                  <a:pt x="562355" y="195048"/>
                </a:lnTo>
                <a:lnTo>
                  <a:pt x="562355" y="149161"/>
                </a:lnTo>
                <a:lnTo>
                  <a:pt x="562355" y="102989"/>
                </a:lnTo>
                <a:lnTo>
                  <a:pt x="562355" y="56387"/>
                </a:lnTo>
                <a:lnTo>
                  <a:pt x="552973" y="102989"/>
                </a:lnTo>
                <a:lnTo>
                  <a:pt x="543305" y="149161"/>
                </a:lnTo>
                <a:lnTo>
                  <a:pt x="533638" y="195048"/>
                </a:lnTo>
                <a:lnTo>
                  <a:pt x="524255" y="240791"/>
                </a:lnTo>
                <a:lnTo>
                  <a:pt x="513730" y="240791"/>
                </a:lnTo>
                <a:lnTo>
                  <a:pt x="502919" y="240791"/>
                </a:lnTo>
                <a:lnTo>
                  <a:pt x="492109" y="240791"/>
                </a:lnTo>
                <a:lnTo>
                  <a:pt x="481583" y="240791"/>
                </a:lnTo>
                <a:lnTo>
                  <a:pt x="472201" y="195048"/>
                </a:lnTo>
                <a:lnTo>
                  <a:pt x="462533" y="149161"/>
                </a:lnTo>
                <a:lnTo>
                  <a:pt x="452866" y="102989"/>
                </a:lnTo>
                <a:lnTo>
                  <a:pt x="443483" y="56387"/>
                </a:lnTo>
                <a:lnTo>
                  <a:pt x="443483" y="102989"/>
                </a:lnTo>
                <a:lnTo>
                  <a:pt x="443483" y="149161"/>
                </a:lnTo>
                <a:lnTo>
                  <a:pt x="443483" y="195048"/>
                </a:lnTo>
                <a:lnTo>
                  <a:pt x="443483" y="240791"/>
                </a:lnTo>
                <a:lnTo>
                  <a:pt x="431815" y="240791"/>
                </a:lnTo>
                <a:lnTo>
                  <a:pt x="419861" y="240791"/>
                </a:lnTo>
                <a:lnTo>
                  <a:pt x="407908" y="240791"/>
                </a:lnTo>
                <a:lnTo>
                  <a:pt x="396239" y="240791"/>
                </a:lnTo>
                <a:lnTo>
                  <a:pt x="396239" y="192487"/>
                </a:lnTo>
                <a:lnTo>
                  <a:pt x="396239" y="144402"/>
                </a:lnTo>
                <a:lnTo>
                  <a:pt x="396239" y="96389"/>
                </a:lnTo>
                <a:lnTo>
                  <a:pt x="396239" y="48304"/>
                </a:lnTo>
                <a:lnTo>
                  <a:pt x="396239" y="0"/>
                </a:lnTo>
                <a:close/>
              </a:path>
              <a:path w="1283335" h="245744">
                <a:moveTo>
                  <a:pt x="646175" y="0"/>
                </a:moveTo>
                <a:lnTo>
                  <a:pt x="665606" y="0"/>
                </a:lnTo>
                <a:lnTo>
                  <a:pt x="685037" y="0"/>
                </a:lnTo>
                <a:lnTo>
                  <a:pt x="704468" y="0"/>
                </a:lnTo>
                <a:lnTo>
                  <a:pt x="723899" y="0"/>
                </a:lnTo>
                <a:lnTo>
                  <a:pt x="730996" y="36575"/>
                </a:lnTo>
                <a:lnTo>
                  <a:pt x="738377" y="73151"/>
                </a:lnTo>
                <a:lnTo>
                  <a:pt x="745759" y="109727"/>
                </a:lnTo>
                <a:lnTo>
                  <a:pt x="752855" y="146303"/>
                </a:lnTo>
                <a:lnTo>
                  <a:pt x="760618" y="109727"/>
                </a:lnTo>
                <a:lnTo>
                  <a:pt x="768095" y="73151"/>
                </a:lnTo>
                <a:lnTo>
                  <a:pt x="775573" y="36575"/>
                </a:lnTo>
                <a:lnTo>
                  <a:pt x="783335" y="0"/>
                </a:lnTo>
                <a:lnTo>
                  <a:pt x="802528" y="0"/>
                </a:lnTo>
                <a:lnTo>
                  <a:pt x="821435" y="0"/>
                </a:lnTo>
                <a:lnTo>
                  <a:pt x="840343" y="0"/>
                </a:lnTo>
                <a:lnTo>
                  <a:pt x="859535" y="0"/>
                </a:lnTo>
                <a:lnTo>
                  <a:pt x="859535" y="48304"/>
                </a:lnTo>
                <a:lnTo>
                  <a:pt x="859535" y="96389"/>
                </a:lnTo>
                <a:lnTo>
                  <a:pt x="859535" y="144402"/>
                </a:lnTo>
                <a:lnTo>
                  <a:pt x="859535" y="192487"/>
                </a:lnTo>
                <a:lnTo>
                  <a:pt x="859535" y="240791"/>
                </a:lnTo>
                <a:lnTo>
                  <a:pt x="847867" y="240791"/>
                </a:lnTo>
                <a:lnTo>
                  <a:pt x="835913" y="240791"/>
                </a:lnTo>
                <a:lnTo>
                  <a:pt x="823960" y="240791"/>
                </a:lnTo>
                <a:lnTo>
                  <a:pt x="812291" y="240791"/>
                </a:lnTo>
                <a:lnTo>
                  <a:pt x="812291" y="195048"/>
                </a:lnTo>
                <a:lnTo>
                  <a:pt x="812291" y="149161"/>
                </a:lnTo>
                <a:lnTo>
                  <a:pt x="812291" y="102989"/>
                </a:lnTo>
                <a:lnTo>
                  <a:pt x="812291" y="56387"/>
                </a:lnTo>
                <a:lnTo>
                  <a:pt x="802933" y="102989"/>
                </a:lnTo>
                <a:lnTo>
                  <a:pt x="793432" y="149161"/>
                </a:lnTo>
                <a:lnTo>
                  <a:pt x="784217" y="195048"/>
                </a:lnTo>
                <a:lnTo>
                  <a:pt x="775715" y="240791"/>
                </a:lnTo>
                <a:lnTo>
                  <a:pt x="764309" y="240791"/>
                </a:lnTo>
                <a:lnTo>
                  <a:pt x="753046" y="240791"/>
                </a:lnTo>
                <a:lnTo>
                  <a:pt x="742068" y="240791"/>
                </a:lnTo>
                <a:lnTo>
                  <a:pt x="731519" y="240791"/>
                </a:lnTo>
                <a:lnTo>
                  <a:pt x="722375" y="195048"/>
                </a:lnTo>
                <a:lnTo>
                  <a:pt x="713231" y="149161"/>
                </a:lnTo>
                <a:lnTo>
                  <a:pt x="704087" y="102989"/>
                </a:lnTo>
                <a:lnTo>
                  <a:pt x="694943" y="56387"/>
                </a:lnTo>
                <a:lnTo>
                  <a:pt x="694943" y="102989"/>
                </a:lnTo>
                <a:lnTo>
                  <a:pt x="694943" y="149161"/>
                </a:lnTo>
                <a:lnTo>
                  <a:pt x="694943" y="195048"/>
                </a:lnTo>
                <a:lnTo>
                  <a:pt x="694943" y="240791"/>
                </a:lnTo>
                <a:lnTo>
                  <a:pt x="682609" y="240791"/>
                </a:lnTo>
                <a:lnTo>
                  <a:pt x="670559" y="240791"/>
                </a:lnTo>
                <a:lnTo>
                  <a:pt x="658510" y="240791"/>
                </a:lnTo>
                <a:lnTo>
                  <a:pt x="646175" y="240791"/>
                </a:lnTo>
                <a:lnTo>
                  <a:pt x="646175" y="192487"/>
                </a:lnTo>
                <a:lnTo>
                  <a:pt x="646175" y="144402"/>
                </a:lnTo>
                <a:lnTo>
                  <a:pt x="646175" y="96389"/>
                </a:lnTo>
                <a:lnTo>
                  <a:pt x="646175" y="48304"/>
                </a:lnTo>
                <a:lnTo>
                  <a:pt x="646175" y="0"/>
                </a:lnTo>
                <a:close/>
              </a:path>
              <a:path w="1283335" h="245744">
                <a:moveTo>
                  <a:pt x="1021079" y="0"/>
                </a:moveTo>
                <a:lnTo>
                  <a:pt x="1035915" y="0"/>
                </a:lnTo>
                <a:lnTo>
                  <a:pt x="1050607" y="0"/>
                </a:lnTo>
                <a:lnTo>
                  <a:pt x="1065014" y="0"/>
                </a:lnTo>
                <a:lnTo>
                  <a:pt x="1078991" y="0"/>
                </a:lnTo>
                <a:lnTo>
                  <a:pt x="1078991" y="35671"/>
                </a:lnTo>
                <a:lnTo>
                  <a:pt x="1078991" y="71627"/>
                </a:lnTo>
                <a:lnTo>
                  <a:pt x="1078991" y="107584"/>
                </a:lnTo>
                <a:lnTo>
                  <a:pt x="1078991" y="143255"/>
                </a:lnTo>
                <a:lnTo>
                  <a:pt x="1078706" y="154185"/>
                </a:lnTo>
                <a:lnTo>
                  <a:pt x="1071586" y="193262"/>
                </a:lnTo>
                <a:lnTo>
                  <a:pt x="1046225" y="229171"/>
                </a:lnTo>
                <a:lnTo>
                  <a:pt x="1004792" y="244792"/>
                </a:lnTo>
                <a:lnTo>
                  <a:pt x="993647" y="245363"/>
                </a:lnTo>
                <a:lnTo>
                  <a:pt x="986528" y="245102"/>
                </a:lnTo>
                <a:lnTo>
                  <a:pt x="948308" y="238886"/>
                </a:lnTo>
                <a:lnTo>
                  <a:pt x="915923" y="211835"/>
                </a:lnTo>
                <a:lnTo>
                  <a:pt x="903731" y="184403"/>
                </a:lnTo>
                <a:lnTo>
                  <a:pt x="900850" y="173259"/>
                </a:lnTo>
                <a:lnTo>
                  <a:pt x="898969" y="162686"/>
                </a:lnTo>
                <a:lnTo>
                  <a:pt x="897945" y="152685"/>
                </a:lnTo>
                <a:lnTo>
                  <a:pt x="897635" y="143255"/>
                </a:lnTo>
                <a:lnTo>
                  <a:pt x="897635" y="107584"/>
                </a:lnTo>
                <a:lnTo>
                  <a:pt x="897635" y="71627"/>
                </a:lnTo>
                <a:lnTo>
                  <a:pt x="897635" y="35671"/>
                </a:lnTo>
                <a:lnTo>
                  <a:pt x="897635" y="0"/>
                </a:lnTo>
                <a:lnTo>
                  <a:pt x="912471" y="0"/>
                </a:lnTo>
                <a:lnTo>
                  <a:pt x="927163" y="0"/>
                </a:lnTo>
                <a:lnTo>
                  <a:pt x="941570" y="0"/>
                </a:lnTo>
                <a:lnTo>
                  <a:pt x="955547" y="0"/>
                </a:lnTo>
                <a:lnTo>
                  <a:pt x="955547" y="36575"/>
                </a:lnTo>
                <a:lnTo>
                  <a:pt x="955547" y="73151"/>
                </a:lnTo>
                <a:lnTo>
                  <a:pt x="955547" y="109727"/>
                </a:lnTo>
                <a:lnTo>
                  <a:pt x="955547" y="146303"/>
                </a:lnTo>
                <a:lnTo>
                  <a:pt x="956119" y="156019"/>
                </a:lnTo>
                <a:lnTo>
                  <a:pt x="981622" y="188166"/>
                </a:lnTo>
                <a:lnTo>
                  <a:pt x="989075" y="188975"/>
                </a:lnTo>
                <a:lnTo>
                  <a:pt x="998219" y="188975"/>
                </a:lnTo>
                <a:lnTo>
                  <a:pt x="1020508" y="156019"/>
                </a:lnTo>
                <a:lnTo>
                  <a:pt x="1021079" y="146303"/>
                </a:lnTo>
                <a:lnTo>
                  <a:pt x="1021079" y="109727"/>
                </a:lnTo>
                <a:lnTo>
                  <a:pt x="1021079" y="73151"/>
                </a:lnTo>
                <a:lnTo>
                  <a:pt x="1021079" y="36575"/>
                </a:lnTo>
                <a:lnTo>
                  <a:pt x="1021079" y="0"/>
                </a:lnTo>
                <a:close/>
              </a:path>
              <a:path w="1283335" h="245744">
                <a:moveTo>
                  <a:pt x="1114043" y="0"/>
                </a:moveTo>
                <a:lnTo>
                  <a:pt x="1155215" y="0"/>
                </a:lnTo>
                <a:lnTo>
                  <a:pt x="1196530" y="0"/>
                </a:lnTo>
                <a:lnTo>
                  <a:pt x="1238130" y="0"/>
                </a:lnTo>
                <a:lnTo>
                  <a:pt x="1280159" y="0"/>
                </a:lnTo>
                <a:lnTo>
                  <a:pt x="1280159" y="11691"/>
                </a:lnTo>
                <a:lnTo>
                  <a:pt x="1280159" y="23812"/>
                </a:lnTo>
                <a:lnTo>
                  <a:pt x="1280159" y="36218"/>
                </a:lnTo>
                <a:lnTo>
                  <a:pt x="1280159" y="48767"/>
                </a:lnTo>
                <a:lnTo>
                  <a:pt x="1253632" y="83962"/>
                </a:lnTo>
                <a:lnTo>
                  <a:pt x="1226819" y="118871"/>
                </a:lnTo>
                <a:lnTo>
                  <a:pt x="1200007" y="153781"/>
                </a:lnTo>
                <a:lnTo>
                  <a:pt x="1173479" y="188975"/>
                </a:lnTo>
                <a:lnTo>
                  <a:pt x="1200911" y="188975"/>
                </a:lnTo>
                <a:lnTo>
                  <a:pt x="1228343" y="188975"/>
                </a:lnTo>
                <a:lnTo>
                  <a:pt x="1255775" y="188975"/>
                </a:lnTo>
                <a:lnTo>
                  <a:pt x="1283207" y="188975"/>
                </a:lnTo>
                <a:lnTo>
                  <a:pt x="1283207" y="201787"/>
                </a:lnTo>
                <a:lnTo>
                  <a:pt x="1283207" y="214883"/>
                </a:lnTo>
                <a:lnTo>
                  <a:pt x="1283207" y="227980"/>
                </a:lnTo>
                <a:lnTo>
                  <a:pt x="1283207" y="240791"/>
                </a:lnTo>
                <a:lnTo>
                  <a:pt x="1238392" y="240791"/>
                </a:lnTo>
                <a:lnTo>
                  <a:pt x="1193291" y="240791"/>
                </a:lnTo>
                <a:lnTo>
                  <a:pt x="1148191" y="240791"/>
                </a:lnTo>
                <a:lnTo>
                  <a:pt x="1103375" y="240791"/>
                </a:lnTo>
                <a:lnTo>
                  <a:pt x="1103375" y="228218"/>
                </a:lnTo>
                <a:lnTo>
                  <a:pt x="1103375" y="215645"/>
                </a:lnTo>
                <a:lnTo>
                  <a:pt x="1103375" y="203072"/>
                </a:lnTo>
                <a:lnTo>
                  <a:pt x="1103375" y="190499"/>
                </a:lnTo>
                <a:lnTo>
                  <a:pt x="1129664" y="155328"/>
                </a:lnTo>
                <a:lnTo>
                  <a:pt x="1155953" y="120586"/>
                </a:lnTo>
                <a:lnTo>
                  <a:pt x="1182242" y="86129"/>
                </a:lnTo>
                <a:lnTo>
                  <a:pt x="1208531" y="51815"/>
                </a:lnTo>
                <a:lnTo>
                  <a:pt x="1184767" y="51815"/>
                </a:lnTo>
                <a:lnTo>
                  <a:pt x="1161287" y="51815"/>
                </a:lnTo>
                <a:lnTo>
                  <a:pt x="1137808" y="51815"/>
                </a:lnTo>
                <a:lnTo>
                  <a:pt x="1114043" y="51815"/>
                </a:lnTo>
                <a:lnTo>
                  <a:pt x="1114043" y="38361"/>
                </a:lnTo>
                <a:lnTo>
                  <a:pt x="1114043" y="25336"/>
                </a:lnTo>
                <a:lnTo>
                  <a:pt x="1114043" y="12596"/>
                </a:lnTo>
                <a:lnTo>
                  <a:pt x="1114043" y="0"/>
                </a:lnTo>
                <a:close/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2313431" y="1269487"/>
            <a:ext cx="193675" cy="248920"/>
          </a:xfrm>
          <a:custGeom>
            <a:avLst/>
            <a:gdLst/>
            <a:ahLst/>
            <a:cxnLst/>
            <a:rect l="l" t="t" r="r" b="b"/>
            <a:pathLst>
              <a:path w="193675" h="248919">
                <a:moveTo>
                  <a:pt x="102107" y="156971"/>
                </a:moveTo>
                <a:lnTo>
                  <a:pt x="102107" y="144398"/>
                </a:lnTo>
                <a:lnTo>
                  <a:pt x="102107" y="131825"/>
                </a:lnTo>
                <a:lnTo>
                  <a:pt x="102107" y="119252"/>
                </a:lnTo>
                <a:lnTo>
                  <a:pt x="102107" y="106679"/>
                </a:lnTo>
                <a:lnTo>
                  <a:pt x="124967" y="106679"/>
                </a:lnTo>
                <a:lnTo>
                  <a:pt x="147827" y="106679"/>
                </a:lnTo>
                <a:lnTo>
                  <a:pt x="170687" y="106679"/>
                </a:lnTo>
                <a:lnTo>
                  <a:pt x="193547" y="106679"/>
                </a:lnTo>
                <a:lnTo>
                  <a:pt x="193547" y="132730"/>
                </a:lnTo>
                <a:lnTo>
                  <a:pt x="193547" y="158495"/>
                </a:lnTo>
                <a:lnTo>
                  <a:pt x="193547" y="184261"/>
                </a:lnTo>
                <a:lnTo>
                  <a:pt x="193547" y="210311"/>
                </a:lnTo>
                <a:lnTo>
                  <a:pt x="180403" y="220646"/>
                </a:lnTo>
                <a:lnTo>
                  <a:pt x="147827" y="240791"/>
                </a:lnTo>
                <a:lnTo>
                  <a:pt x="99059" y="248411"/>
                </a:lnTo>
                <a:lnTo>
                  <a:pt x="83629" y="247530"/>
                </a:lnTo>
                <a:lnTo>
                  <a:pt x="44195" y="233171"/>
                </a:lnTo>
                <a:lnTo>
                  <a:pt x="18478" y="204239"/>
                </a:lnTo>
                <a:lnTo>
                  <a:pt x="3238" y="159257"/>
                </a:lnTo>
                <a:lnTo>
                  <a:pt x="0" y="123443"/>
                </a:lnTo>
                <a:lnTo>
                  <a:pt x="833" y="104584"/>
                </a:lnTo>
                <a:lnTo>
                  <a:pt x="12191" y="54863"/>
                </a:lnTo>
                <a:lnTo>
                  <a:pt x="38552" y="19502"/>
                </a:lnTo>
                <a:lnTo>
                  <a:pt x="72770" y="2476"/>
                </a:lnTo>
                <a:lnTo>
                  <a:pt x="102107" y="0"/>
                </a:lnTo>
                <a:lnTo>
                  <a:pt x="116990" y="309"/>
                </a:lnTo>
                <a:lnTo>
                  <a:pt x="157043" y="10739"/>
                </a:lnTo>
                <a:lnTo>
                  <a:pt x="184022" y="46291"/>
                </a:lnTo>
                <a:lnTo>
                  <a:pt x="190499" y="67055"/>
                </a:lnTo>
                <a:lnTo>
                  <a:pt x="176545" y="70484"/>
                </a:lnTo>
                <a:lnTo>
                  <a:pt x="162305" y="73913"/>
                </a:lnTo>
                <a:lnTo>
                  <a:pt x="148066" y="77342"/>
                </a:lnTo>
                <a:lnTo>
                  <a:pt x="134111" y="80771"/>
                </a:lnTo>
                <a:lnTo>
                  <a:pt x="131063" y="71627"/>
                </a:lnTo>
                <a:lnTo>
                  <a:pt x="128015" y="64007"/>
                </a:lnTo>
                <a:lnTo>
                  <a:pt x="121919" y="59435"/>
                </a:lnTo>
                <a:lnTo>
                  <a:pt x="117347" y="54863"/>
                </a:lnTo>
                <a:lnTo>
                  <a:pt x="109727" y="51815"/>
                </a:lnTo>
                <a:lnTo>
                  <a:pt x="100583" y="51815"/>
                </a:lnTo>
                <a:lnTo>
                  <a:pt x="91749" y="52935"/>
                </a:lnTo>
                <a:lnTo>
                  <a:pt x="61150" y="91439"/>
                </a:lnTo>
                <a:lnTo>
                  <a:pt x="57911" y="123443"/>
                </a:lnTo>
                <a:lnTo>
                  <a:pt x="58745" y="141446"/>
                </a:lnTo>
                <a:lnTo>
                  <a:pt x="70103" y="178307"/>
                </a:lnTo>
                <a:lnTo>
                  <a:pt x="102107" y="195071"/>
                </a:lnTo>
                <a:lnTo>
                  <a:pt x="109727" y="195071"/>
                </a:lnTo>
                <a:lnTo>
                  <a:pt x="115823" y="195071"/>
                </a:lnTo>
                <a:lnTo>
                  <a:pt x="121919" y="192023"/>
                </a:lnTo>
                <a:lnTo>
                  <a:pt x="128015" y="188975"/>
                </a:lnTo>
                <a:lnTo>
                  <a:pt x="134111" y="185927"/>
                </a:lnTo>
                <a:lnTo>
                  <a:pt x="141731" y="179831"/>
                </a:lnTo>
                <a:lnTo>
                  <a:pt x="141731" y="172211"/>
                </a:lnTo>
                <a:lnTo>
                  <a:pt x="141731" y="164591"/>
                </a:lnTo>
                <a:lnTo>
                  <a:pt x="141731" y="156971"/>
                </a:lnTo>
                <a:lnTo>
                  <a:pt x="131683" y="156971"/>
                </a:lnTo>
                <a:lnTo>
                  <a:pt x="121919" y="156971"/>
                </a:lnTo>
                <a:lnTo>
                  <a:pt x="112156" y="156971"/>
                </a:lnTo>
                <a:lnTo>
                  <a:pt x="102107" y="156971"/>
                </a:lnTo>
                <a:close/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56" name="object 456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4747514" y="1260597"/>
            <a:ext cx="965707" cy="266191"/>
          </a:xfrm>
          <a:prstGeom prst="rect">
            <a:avLst/>
          </a:prstGeom>
        </p:spPr>
      </p:pic>
      <p:sp>
        <p:nvSpPr>
          <p:cNvPr id="457" name="object 457"/>
          <p:cNvSpPr/>
          <p:nvPr/>
        </p:nvSpPr>
        <p:spPr>
          <a:xfrm>
            <a:off x="2522219" y="1208527"/>
            <a:ext cx="1245235" cy="309880"/>
          </a:xfrm>
          <a:custGeom>
            <a:avLst/>
            <a:gdLst/>
            <a:ahLst/>
            <a:cxnLst/>
            <a:rect l="l" t="t" r="r" b="b"/>
            <a:pathLst>
              <a:path w="1245235" h="309880">
                <a:moveTo>
                  <a:pt x="135635" y="265175"/>
                </a:moveTo>
                <a:lnTo>
                  <a:pt x="119372" y="265175"/>
                </a:lnTo>
                <a:lnTo>
                  <a:pt x="102679" y="265175"/>
                </a:lnTo>
                <a:lnTo>
                  <a:pt x="85701" y="265175"/>
                </a:lnTo>
                <a:lnTo>
                  <a:pt x="68579" y="265175"/>
                </a:lnTo>
                <a:lnTo>
                  <a:pt x="66293" y="275439"/>
                </a:lnTo>
                <a:lnTo>
                  <a:pt x="64007" y="285559"/>
                </a:lnTo>
                <a:lnTo>
                  <a:pt x="61721" y="295394"/>
                </a:lnTo>
                <a:lnTo>
                  <a:pt x="59435" y="304799"/>
                </a:lnTo>
                <a:lnTo>
                  <a:pt x="44576" y="304799"/>
                </a:lnTo>
                <a:lnTo>
                  <a:pt x="29717" y="304799"/>
                </a:lnTo>
                <a:lnTo>
                  <a:pt x="14858" y="304799"/>
                </a:lnTo>
                <a:lnTo>
                  <a:pt x="0" y="304799"/>
                </a:lnTo>
                <a:lnTo>
                  <a:pt x="14032" y="257080"/>
                </a:lnTo>
                <a:lnTo>
                  <a:pt x="28504" y="209068"/>
                </a:lnTo>
                <a:lnTo>
                  <a:pt x="43123" y="160836"/>
                </a:lnTo>
                <a:lnTo>
                  <a:pt x="57595" y="112459"/>
                </a:lnTo>
                <a:lnTo>
                  <a:pt x="71627" y="64007"/>
                </a:lnTo>
                <a:lnTo>
                  <a:pt x="87629" y="64007"/>
                </a:lnTo>
                <a:lnTo>
                  <a:pt x="103631" y="64007"/>
                </a:lnTo>
                <a:lnTo>
                  <a:pt x="119633" y="64007"/>
                </a:lnTo>
                <a:lnTo>
                  <a:pt x="135635" y="64007"/>
                </a:lnTo>
                <a:lnTo>
                  <a:pt x="149522" y="112459"/>
                </a:lnTo>
                <a:lnTo>
                  <a:pt x="163701" y="160836"/>
                </a:lnTo>
                <a:lnTo>
                  <a:pt x="178100" y="209068"/>
                </a:lnTo>
                <a:lnTo>
                  <a:pt x="192645" y="257080"/>
                </a:lnTo>
                <a:lnTo>
                  <a:pt x="207263" y="304799"/>
                </a:lnTo>
                <a:lnTo>
                  <a:pt x="191500" y="304799"/>
                </a:lnTo>
                <a:lnTo>
                  <a:pt x="176021" y="304799"/>
                </a:lnTo>
                <a:lnTo>
                  <a:pt x="160543" y="304799"/>
                </a:lnTo>
                <a:lnTo>
                  <a:pt x="144779" y="304799"/>
                </a:lnTo>
                <a:lnTo>
                  <a:pt x="142493" y="295394"/>
                </a:lnTo>
                <a:lnTo>
                  <a:pt x="140207" y="285559"/>
                </a:lnTo>
                <a:lnTo>
                  <a:pt x="137921" y="275439"/>
                </a:lnTo>
                <a:lnTo>
                  <a:pt x="135635" y="265175"/>
                </a:lnTo>
                <a:close/>
              </a:path>
              <a:path w="1245235" h="309880">
                <a:moveTo>
                  <a:pt x="123443" y="213359"/>
                </a:moveTo>
                <a:lnTo>
                  <a:pt x="118610" y="191642"/>
                </a:lnTo>
                <a:lnTo>
                  <a:pt x="113347" y="169925"/>
                </a:lnTo>
                <a:lnTo>
                  <a:pt x="107799" y="148208"/>
                </a:lnTo>
                <a:lnTo>
                  <a:pt x="102107" y="126491"/>
                </a:lnTo>
                <a:lnTo>
                  <a:pt x="97297" y="148208"/>
                </a:lnTo>
                <a:lnTo>
                  <a:pt x="92201" y="169925"/>
                </a:lnTo>
                <a:lnTo>
                  <a:pt x="87106" y="191642"/>
                </a:lnTo>
                <a:lnTo>
                  <a:pt x="82295" y="213359"/>
                </a:lnTo>
                <a:lnTo>
                  <a:pt x="92582" y="213359"/>
                </a:lnTo>
                <a:lnTo>
                  <a:pt x="102869" y="213359"/>
                </a:lnTo>
                <a:lnTo>
                  <a:pt x="113156" y="213359"/>
                </a:lnTo>
                <a:lnTo>
                  <a:pt x="123443" y="213359"/>
                </a:lnTo>
                <a:close/>
              </a:path>
              <a:path w="1245235" h="309880">
                <a:moveTo>
                  <a:pt x="220979" y="64007"/>
                </a:moveTo>
                <a:lnTo>
                  <a:pt x="262366" y="64007"/>
                </a:lnTo>
                <a:lnTo>
                  <a:pt x="304037" y="64007"/>
                </a:lnTo>
                <a:lnTo>
                  <a:pt x="345709" y="64007"/>
                </a:lnTo>
                <a:lnTo>
                  <a:pt x="387095" y="64007"/>
                </a:lnTo>
                <a:lnTo>
                  <a:pt x="387095" y="76342"/>
                </a:lnTo>
                <a:lnTo>
                  <a:pt x="387095" y="88391"/>
                </a:lnTo>
                <a:lnTo>
                  <a:pt x="387095" y="100441"/>
                </a:lnTo>
                <a:lnTo>
                  <a:pt x="387095" y="112775"/>
                </a:lnTo>
                <a:lnTo>
                  <a:pt x="360568" y="147970"/>
                </a:lnTo>
                <a:lnTo>
                  <a:pt x="333755" y="182879"/>
                </a:lnTo>
                <a:lnTo>
                  <a:pt x="306943" y="217789"/>
                </a:lnTo>
                <a:lnTo>
                  <a:pt x="280415" y="252983"/>
                </a:lnTo>
                <a:lnTo>
                  <a:pt x="307847" y="252983"/>
                </a:lnTo>
                <a:lnTo>
                  <a:pt x="335279" y="252983"/>
                </a:lnTo>
                <a:lnTo>
                  <a:pt x="362711" y="252983"/>
                </a:lnTo>
                <a:lnTo>
                  <a:pt x="390143" y="252983"/>
                </a:lnTo>
                <a:lnTo>
                  <a:pt x="390143" y="266438"/>
                </a:lnTo>
                <a:lnTo>
                  <a:pt x="390143" y="279463"/>
                </a:lnTo>
                <a:lnTo>
                  <a:pt x="390143" y="292203"/>
                </a:lnTo>
                <a:lnTo>
                  <a:pt x="390143" y="304799"/>
                </a:lnTo>
                <a:lnTo>
                  <a:pt x="345543" y="304799"/>
                </a:lnTo>
                <a:lnTo>
                  <a:pt x="300799" y="304799"/>
                </a:lnTo>
                <a:lnTo>
                  <a:pt x="255770" y="304799"/>
                </a:lnTo>
                <a:lnTo>
                  <a:pt x="210311" y="304799"/>
                </a:lnTo>
                <a:lnTo>
                  <a:pt x="210311" y="292465"/>
                </a:lnTo>
                <a:lnTo>
                  <a:pt x="210311" y="280415"/>
                </a:lnTo>
                <a:lnTo>
                  <a:pt x="210311" y="268366"/>
                </a:lnTo>
                <a:lnTo>
                  <a:pt x="210311" y="256031"/>
                </a:lnTo>
                <a:lnTo>
                  <a:pt x="236815" y="220837"/>
                </a:lnTo>
                <a:lnTo>
                  <a:pt x="263461" y="185927"/>
                </a:lnTo>
                <a:lnTo>
                  <a:pt x="289821" y="151018"/>
                </a:lnTo>
                <a:lnTo>
                  <a:pt x="315467" y="115823"/>
                </a:lnTo>
                <a:lnTo>
                  <a:pt x="292346" y="115823"/>
                </a:lnTo>
                <a:lnTo>
                  <a:pt x="268795" y="115823"/>
                </a:lnTo>
                <a:lnTo>
                  <a:pt x="244959" y="115823"/>
                </a:lnTo>
                <a:lnTo>
                  <a:pt x="220979" y="115823"/>
                </a:lnTo>
                <a:lnTo>
                  <a:pt x="220979" y="103227"/>
                </a:lnTo>
                <a:lnTo>
                  <a:pt x="220979" y="90487"/>
                </a:lnTo>
                <a:lnTo>
                  <a:pt x="220979" y="77462"/>
                </a:lnTo>
                <a:lnTo>
                  <a:pt x="220979" y="64007"/>
                </a:lnTo>
                <a:close/>
              </a:path>
              <a:path w="1245235" h="309880">
                <a:moveTo>
                  <a:pt x="417575" y="64007"/>
                </a:moveTo>
                <a:lnTo>
                  <a:pt x="456461" y="64007"/>
                </a:lnTo>
                <a:lnTo>
                  <a:pt x="495490" y="64007"/>
                </a:lnTo>
                <a:lnTo>
                  <a:pt x="534804" y="64007"/>
                </a:lnTo>
                <a:lnTo>
                  <a:pt x="574547" y="64007"/>
                </a:lnTo>
                <a:lnTo>
                  <a:pt x="574547" y="77462"/>
                </a:lnTo>
                <a:lnTo>
                  <a:pt x="574547" y="90487"/>
                </a:lnTo>
                <a:lnTo>
                  <a:pt x="574547" y="103227"/>
                </a:lnTo>
                <a:lnTo>
                  <a:pt x="574547" y="115823"/>
                </a:lnTo>
                <a:lnTo>
                  <a:pt x="549640" y="115823"/>
                </a:lnTo>
                <a:lnTo>
                  <a:pt x="525017" y="115823"/>
                </a:lnTo>
                <a:lnTo>
                  <a:pt x="500395" y="115823"/>
                </a:lnTo>
                <a:lnTo>
                  <a:pt x="475487" y="115823"/>
                </a:lnTo>
                <a:lnTo>
                  <a:pt x="475487" y="125206"/>
                </a:lnTo>
                <a:lnTo>
                  <a:pt x="475487" y="134873"/>
                </a:lnTo>
                <a:lnTo>
                  <a:pt x="475487" y="144541"/>
                </a:lnTo>
                <a:lnTo>
                  <a:pt x="475487" y="153923"/>
                </a:lnTo>
                <a:lnTo>
                  <a:pt x="498347" y="153923"/>
                </a:lnTo>
                <a:lnTo>
                  <a:pt x="521207" y="153923"/>
                </a:lnTo>
                <a:lnTo>
                  <a:pt x="544067" y="153923"/>
                </a:lnTo>
                <a:lnTo>
                  <a:pt x="566927" y="153923"/>
                </a:lnTo>
                <a:lnTo>
                  <a:pt x="566927" y="166473"/>
                </a:lnTo>
                <a:lnTo>
                  <a:pt x="566927" y="178879"/>
                </a:lnTo>
                <a:lnTo>
                  <a:pt x="566927" y="191000"/>
                </a:lnTo>
                <a:lnTo>
                  <a:pt x="566927" y="202691"/>
                </a:lnTo>
                <a:lnTo>
                  <a:pt x="544067" y="202691"/>
                </a:lnTo>
                <a:lnTo>
                  <a:pt x="521207" y="202691"/>
                </a:lnTo>
                <a:lnTo>
                  <a:pt x="498347" y="202691"/>
                </a:lnTo>
                <a:lnTo>
                  <a:pt x="475487" y="202691"/>
                </a:lnTo>
                <a:lnTo>
                  <a:pt x="475487" y="215026"/>
                </a:lnTo>
                <a:lnTo>
                  <a:pt x="475487" y="227075"/>
                </a:lnTo>
                <a:lnTo>
                  <a:pt x="475487" y="239125"/>
                </a:lnTo>
                <a:lnTo>
                  <a:pt x="475487" y="251459"/>
                </a:lnTo>
                <a:lnTo>
                  <a:pt x="500872" y="251459"/>
                </a:lnTo>
                <a:lnTo>
                  <a:pt x="526541" y="251459"/>
                </a:lnTo>
                <a:lnTo>
                  <a:pt x="552211" y="251459"/>
                </a:lnTo>
                <a:lnTo>
                  <a:pt x="577595" y="251459"/>
                </a:lnTo>
                <a:lnTo>
                  <a:pt x="577595" y="264937"/>
                </a:lnTo>
                <a:lnTo>
                  <a:pt x="577595" y="278129"/>
                </a:lnTo>
                <a:lnTo>
                  <a:pt x="577595" y="291322"/>
                </a:lnTo>
                <a:lnTo>
                  <a:pt x="577595" y="304799"/>
                </a:lnTo>
                <a:lnTo>
                  <a:pt x="537590" y="304799"/>
                </a:lnTo>
                <a:lnTo>
                  <a:pt x="497585" y="304799"/>
                </a:lnTo>
                <a:lnTo>
                  <a:pt x="457580" y="304799"/>
                </a:lnTo>
                <a:lnTo>
                  <a:pt x="417575" y="304799"/>
                </a:lnTo>
                <a:lnTo>
                  <a:pt x="417575" y="257080"/>
                </a:lnTo>
                <a:lnTo>
                  <a:pt x="417575" y="209068"/>
                </a:lnTo>
                <a:lnTo>
                  <a:pt x="417575" y="160836"/>
                </a:lnTo>
                <a:lnTo>
                  <a:pt x="417575" y="112459"/>
                </a:lnTo>
                <a:lnTo>
                  <a:pt x="417575" y="64007"/>
                </a:lnTo>
                <a:close/>
              </a:path>
              <a:path w="1245235" h="309880">
                <a:moveTo>
                  <a:pt x="595883" y="64007"/>
                </a:moveTo>
                <a:lnTo>
                  <a:pt x="640460" y="64007"/>
                </a:lnTo>
                <a:lnTo>
                  <a:pt x="685037" y="64007"/>
                </a:lnTo>
                <a:lnTo>
                  <a:pt x="729614" y="64007"/>
                </a:lnTo>
                <a:lnTo>
                  <a:pt x="774191" y="64007"/>
                </a:lnTo>
                <a:lnTo>
                  <a:pt x="774191" y="78866"/>
                </a:lnTo>
                <a:lnTo>
                  <a:pt x="774191" y="93725"/>
                </a:lnTo>
                <a:lnTo>
                  <a:pt x="774191" y="108584"/>
                </a:lnTo>
                <a:lnTo>
                  <a:pt x="774191" y="123443"/>
                </a:lnTo>
                <a:lnTo>
                  <a:pt x="759094" y="123443"/>
                </a:lnTo>
                <a:lnTo>
                  <a:pt x="743711" y="123443"/>
                </a:lnTo>
                <a:lnTo>
                  <a:pt x="728329" y="123443"/>
                </a:lnTo>
                <a:lnTo>
                  <a:pt x="713231" y="123443"/>
                </a:lnTo>
                <a:lnTo>
                  <a:pt x="713231" y="169140"/>
                </a:lnTo>
                <a:lnTo>
                  <a:pt x="713231" y="214693"/>
                </a:lnTo>
                <a:lnTo>
                  <a:pt x="713231" y="259961"/>
                </a:lnTo>
                <a:lnTo>
                  <a:pt x="713231" y="304799"/>
                </a:lnTo>
                <a:lnTo>
                  <a:pt x="699254" y="304799"/>
                </a:lnTo>
                <a:lnTo>
                  <a:pt x="684847" y="304799"/>
                </a:lnTo>
                <a:lnTo>
                  <a:pt x="670155" y="304799"/>
                </a:lnTo>
                <a:lnTo>
                  <a:pt x="655319" y="304799"/>
                </a:lnTo>
                <a:lnTo>
                  <a:pt x="655319" y="259961"/>
                </a:lnTo>
                <a:lnTo>
                  <a:pt x="655319" y="214693"/>
                </a:lnTo>
                <a:lnTo>
                  <a:pt x="655319" y="169140"/>
                </a:lnTo>
                <a:lnTo>
                  <a:pt x="655319" y="123443"/>
                </a:lnTo>
                <a:lnTo>
                  <a:pt x="640460" y="123443"/>
                </a:lnTo>
                <a:lnTo>
                  <a:pt x="625601" y="123443"/>
                </a:lnTo>
                <a:lnTo>
                  <a:pt x="610742" y="123443"/>
                </a:lnTo>
                <a:lnTo>
                  <a:pt x="595883" y="123443"/>
                </a:lnTo>
                <a:lnTo>
                  <a:pt x="595883" y="108584"/>
                </a:lnTo>
                <a:lnTo>
                  <a:pt x="595883" y="93725"/>
                </a:lnTo>
                <a:lnTo>
                  <a:pt x="595883" y="78866"/>
                </a:lnTo>
                <a:lnTo>
                  <a:pt x="595883" y="64007"/>
                </a:lnTo>
                <a:close/>
              </a:path>
              <a:path w="1245235" h="309880">
                <a:moveTo>
                  <a:pt x="800099" y="64007"/>
                </a:moveTo>
                <a:lnTo>
                  <a:pt x="839200" y="64007"/>
                </a:lnTo>
                <a:lnTo>
                  <a:pt x="878585" y="64007"/>
                </a:lnTo>
                <a:lnTo>
                  <a:pt x="917971" y="64007"/>
                </a:lnTo>
                <a:lnTo>
                  <a:pt x="957071" y="64007"/>
                </a:lnTo>
                <a:lnTo>
                  <a:pt x="957071" y="77462"/>
                </a:lnTo>
                <a:lnTo>
                  <a:pt x="957071" y="90487"/>
                </a:lnTo>
                <a:lnTo>
                  <a:pt x="957071" y="103227"/>
                </a:lnTo>
                <a:lnTo>
                  <a:pt x="957071" y="115823"/>
                </a:lnTo>
                <a:lnTo>
                  <a:pt x="932830" y="115823"/>
                </a:lnTo>
                <a:lnTo>
                  <a:pt x="908303" y="115823"/>
                </a:lnTo>
                <a:lnTo>
                  <a:pt x="883777" y="115823"/>
                </a:lnTo>
                <a:lnTo>
                  <a:pt x="859535" y="115823"/>
                </a:lnTo>
                <a:lnTo>
                  <a:pt x="859535" y="125206"/>
                </a:lnTo>
                <a:lnTo>
                  <a:pt x="859535" y="134873"/>
                </a:lnTo>
                <a:lnTo>
                  <a:pt x="859535" y="144541"/>
                </a:lnTo>
                <a:lnTo>
                  <a:pt x="859535" y="153923"/>
                </a:lnTo>
                <a:lnTo>
                  <a:pt x="882157" y="153923"/>
                </a:lnTo>
                <a:lnTo>
                  <a:pt x="904493" y="153923"/>
                </a:lnTo>
                <a:lnTo>
                  <a:pt x="926830" y="153923"/>
                </a:lnTo>
                <a:lnTo>
                  <a:pt x="949451" y="153923"/>
                </a:lnTo>
                <a:lnTo>
                  <a:pt x="949451" y="166473"/>
                </a:lnTo>
                <a:lnTo>
                  <a:pt x="949451" y="178879"/>
                </a:lnTo>
                <a:lnTo>
                  <a:pt x="949451" y="191000"/>
                </a:lnTo>
                <a:lnTo>
                  <a:pt x="949451" y="202691"/>
                </a:lnTo>
                <a:lnTo>
                  <a:pt x="926830" y="202691"/>
                </a:lnTo>
                <a:lnTo>
                  <a:pt x="904493" y="202691"/>
                </a:lnTo>
                <a:lnTo>
                  <a:pt x="882157" y="202691"/>
                </a:lnTo>
                <a:lnTo>
                  <a:pt x="859535" y="202691"/>
                </a:lnTo>
                <a:lnTo>
                  <a:pt x="859535" y="215026"/>
                </a:lnTo>
                <a:lnTo>
                  <a:pt x="859535" y="227075"/>
                </a:lnTo>
                <a:lnTo>
                  <a:pt x="859535" y="239125"/>
                </a:lnTo>
                <a:lnTo>
                  <a:pt x="859535" y="251459"/>
                </a:lnTo>
                <a:lnTo>
                  <a:pt x="884681" y="251459"/>
                </a:lnTo>
                <a:lnTo>
                  <a:pt x="909827" y="251459"/>
                </a:lnTo>
                <a:lnTo>
                  <a:pt x="934973" y="251459"/>
                </a:lnTo>
                <a:lnTo>
                  <a:pt x="960119" y="251459"/>
                </a:lnTo>
                <a:lnTo>
                  <a:pt x="960119" y="264937"/>
                </a:lnTo>
                <a:lnTo>
                  <a:pt x="960119" y="278129"/>
                </a:lnTo>
                <a:lnTo>
                  <a:pt x="960119" y="291322"/>
                </a:lnTo>
                <a:lnTo>
                  <a:pt x="960119" y="304799"/>
                </a:lnTo>
                <a:lnTo>
                  <a:pt x="920114" y="304799"/>
                </a:lnTo>
                <a:lnTo>
                  <a:pt x="880109" y="304799"/>
                </a:lnTo>
                <a:lnTo>
                  <a:pt x="840104" y="304799"/>
                </a:lnTo>
                <a:lnTo>
                  <a:pt x="800099" y="304799"/>
                </a:lnTo>
                <a:lnTo>
                  <a:pt x="800099" y="257080"/>
                </a:lnTo>
                <a:lnTo>
                  <a:pt x="800099" y="209068"/>
                </a:lnTo>
                <a:lnTo>
                  <a:pt x="800099" y="160836"/>
                </a:lnTo>
                <a:lnTo>
                  <a:pt x="800099" y="112459"/>
                </a:lnTo>
                <a:lnTo>
                  <a:pt x="800099" y="64007"/>
                </a:lnTo>
                <a:close/>
              </a:path>
              <a:path w="1245235" h="309880">
                <a:moveTo>
                  <a:pt x="981455" y="225551"/>
                </a:moveTo>
                <a:lnTo>
                  <a:pt x="995195" y="224408"/>
                </a:lnTo>
                <a:lnTo>
                  <a:pt x="1009078" y="223265"/>
                </a:lnTo>
                <a:lnTo>
                  <a:pt x="1023246" y="222122"/>
                </a:lnTo>
                <a:lnTo>
                  <a:pt x="1037843" y="220979"/>
                </a:lnTo>
                <a:lnTo>
                  <a:pt x="1038391" y="229314"/>
                </a:lnTo>
                <a:lnTo>
                  <a:pt x="1039939" y="236219"/>
                </a:lnTo>
                <a:lnTo>
                  <a:pt x="1042344" y="241982"/>
                </a:lnTo>
                <a:lnTo>
                  <a:pt x="1045463" y="246887"/>
                </a:lnTo>
                <a:lnTo>
                  <a:pt x="1049702" y="253769"/>
                </a:lnTo>
                <a:lnTo>
                  <a:pt x="1055369" y="258508"/>
                </a:lnTo>
                <a:lnTo>
                  <a:pt x="1062180" y="261246"/>
                </a:lnTo>
                <a:lnTo>
                  <a:pt x="1069847" y="262127"/>
                </a:lnTo>
                <a:lnTo>
                  <a:pt x="1078991" y="262127"/>
                </a:lnTo>
                <a:lnTo>
                  <a:pt x="1085087" y="259079"/>
                </a:lnTo>
                <a:lnTo>
                  <a:pt x="1089659" y="254507"/>
                </a:lnTo>
                <a:lnTo>
                  <a:pt x="1094231" y="249935"/>
                </a:lnTo>
                <a:lnTo>
                  <a:pt x="1097279" y="243839"/>
                </a:lnTo>
                <a:lnTo>
                  <a:pt x="1097279" y="237743"/>
                </a:lnTo>
                <a:lnTo>
                  <a:pt x="1097279" y="231647"/>
                </a:lnTo>
                <a:lnTo>
                  <a:pt x="1094231" y="225551"/>
                </a:lnTo>
                <a:lnTo>
                  <a:pt x="1089659" y="220979"/>
                </a:lnTo>
                <a:lnTo>
                  <a:pt x="1085992" y="216908"/>
                </a:lnTo>
                <a:lnTo>
                  <a:pt x="1079753" y="213550"/>
                </a:lnTo>
                <a:lnTo>
                  <a:pt x="1071229" y="210478"/>
                </a:lnTo>
                <a:lnTo>
                  <a:pt x="1060703" y="207263"/>
                </a:lnTo>
                <a:lnTo>
                  <a:pt x="1042701" y="201001"/>
                </a:lnTo>
                <a:lnTo>
                  <a:pt x="1005839" y="176783"/>
                </a:lnTo>
                <a:lnTo>
                  <a:pt x="989075" y="131063"/>
                </a:lnTo>
                <a:lnTo>
                  <a:pt x="989623" y="121943"/>
                </a:lnTo>
                <a:lnTo>
                  <a:pt x="1007935" y="81343"/>
                </a:lnTo>
                <a:lnTo>
                  <a:pt x="1042796" y="63245"/>
                </a:lnTo>
                <a:lnTo>
                  <a:pt x="1069847" y="60959"/>
                </a:lnTo>
                <a:lnTo>
                  <a:pt x="1086992" y="61864"/>
                </a:lnTo>
                <a:lnTo>
                  <a:pt x="1124711" y="77723"/>
                </a:lnTo>
                <a:lnTo>
                  <a:pt x="1144428" y="114585"/>
                </a:lnTo>
                <a:lnTo>
                  <a:pt x="1147571" y="132587"/>
                </a:lnTo>
                <a:lnTo>
                  <a:pt x="1133855" y="133707"/>
                </a:lnTo>
                <a:lnTo>
                  <a:pt x="1120139" y="134683"/>
                </a:lnTo>
                <a:lnTo>
                  <a:pt x="1106423" y="135374"/>
                </a:lnTo>
                <a:lnTo>
                  <a:pt x="1092707" y="135635"/>
                </a:lnTo>
                <a:lnTo>
                  <a:pt x="1091183" y="124967"/>
                </a:lnTo>
                <a:lnTo>
                  <a:pt x="1088135" y="117347"/>
                </a:lnTo>
                <a:lnTo>
                  <a:pt x="1083563" y="112775"/>
                </a:lnTo>
                <a:lnTo>
                  <a:pt x="1078991" y="108203"/>
                </a:lnTo>
                <a:lnTo>
                  <a:pt x="1071371" y="105155"/>
                </a:lnTo>
                <a:lnTo>
                  <a:pt x="1063751" y="105155"/>
                </a:lnTo>
                <a:lnTo>
                  <a:pt x="1056131" y="105155"/>
                </a:lnTo>
                <a:lnTo>
                  <a:pt x="1051559" y="106679"/>
                </a:lnTo>
                <a:lnTo>
                  <a:pt x="1048511" y="111251"/>
                </a:lnTo>
                <a:lnTo>
                  <a:pt x="1043939" y="114299"/>
                </a:lnTo>
                <a:lnTo>
                  <a:pt x="1042415" y="118871"/>
                </a:lnTo>
                <a:lnTo>
                  <a:pt x="1042415" y="123443"/>
                </a:lnTo>
                <a:lnTo>
                  <a:pt x="1042415" y="128015"/>
                </a:lnTo>
                <a:lnTo>
                  <a:pt x="1043939" y="131063"/>
                </a:lnTo>
                <a:lnTo>
                  <a:pt x="1046987" y="134111"/>
                </a:lnTo>
                <a:lnTo>
                  <a:pt x="1050035" y="137159"/>
                </a:lnTo>
                <a:lnTo>
                  <a:pt x="1056131" y="140207"/>
                </a:lnTo>
                <a:lnTo>
                  <a:pt x="1099946" y="153923"/>
                </a:lnTo>
                <a:lnTo>
                  <a:pt x="1136141" y="177164"/>
                </a:lnTo>
                <a:lnTo>
                  <a:pt x="1153120" y="217312"/>
                </a:lnTo>
                <a:lnTo>
                  <a:pt x="1153667" y="227075"/>
                </a:lnTo>
                <a:lnTo>
                  <a:pt x="1153072" y="238244"/>
                </a:lnTo>
                <a:lnTo>
                  <a:pt x="1137856" y="279201"/>
                </a:lnTo>
                <a:lnTo>
                  <a:pt x="1105852" y="303585"/>
                </a:lnTo>
                <a:lnTo>
                  <a:pt x="1069847" y="309371"/>
                </a:lnTo>
                <a:lnTo>
                  <a:pt x="1047583" y="307943"/>
                </a:lnTo>
                <a:lnTo>
                  <a:pt x="1002791" y="286511"/>
                </a:lnTo>
                <a:lnTo>
                  <a:pt x="983718" y="243006"/>
                </a:lnTo>
                <a:lnTo>
                  <a:pt x="981455" y="225551"/>
                </a:lnTo>
                <a:close/>
              </a:path>
              <a:path w="1245235" h="309880">
                <a:moveTo>
                  <a:pt x="1185671" y="64007"/>
                </a:moveTo>
                <a:lnTo>
                  <a:pt x="1200530" y="64007"/>
                </a:lnTo>
                <a:lnTo>
                  <a:pt x="1215389" y="64007"/>
                </a:lnTo>
                <a:lnTo>
                  <a:pt x="1230248" y="64007"/>
                </a:lnTo>
                <a:lnTo>
                  <a:pt x="1245107" y="64007"/>
                </a:lnTo>
                <a:lnTo>
                  <a:pt x="1245107" y="112459"/>
                </a:lnTo>
                <a:lnTo>
                  <a:pt x="1245107" y="160836"/>
                </a:lnTo>
                <a:lnTo>
                  <a:pt x="1245107" y="209068"/>
                </a:lnTo>
                <a:lnTo>
                  <a:pt x="1245107" y="257080"/>
                </a:lnTo>
                <a:lnTo>
                  <a:pt x="1245107" y="304799"/>
                </a:lnTo>
                <a:lnTo>
                  <a:pt x="1230248" y="304799"/>
                </a:lnTo>
                <a:lnTo>
                  <a:pt x="1215389" y="304799"/>
                </a:lnTo>
                <a:lnTo>
                  <a:pt x="1200530" y="304799"/>
                </a:lnTo>
                <a:lnTo>
                  <a:pt x="1185671" y="304799"/>
                </a:lnTo>
                <a:lnTo>
                  <a:pt x="1185671" y="257080"/>
                </a:lnTo>
                <a:lnTo>
                  <a:pt x="1185671" y="209068"/>
                </a:lnTo>
                <a:lnTo>
                  <a:pt x="1185671" y="160836"/>
                </a:lnTo>
                <a:lnTo>
                  <a:pt x="1185671" y="112459"/>
                </a:lnTo>
                <a:lnTo>
                  <a:pt x="1185671" y="64007"/>
                </a:lnTo>
                <a:close/>
              </a:path>
              <a:path w="1245235" h="309880">
                <a:moveTo>
                  <a:pt x="1194815" y="0"/>
                </a:moveTo>
                <a:lnTo>
                  <a:pt x="1205102" y="0"/>
                </a:lnTo>
                <a:lnTo>
                  <a:pt x="1215389" y="0"/>
                </a:lnTo>
                <a:lnTo>
                  <a:pt x="1225676" y="0"/>
                </a:lnTo>
                <a:lnTo>
                  <a:pt x="1235963" y="0"/>
                </a:lnTo>
                <a:lnTo>
                  <a:pt x="1235963" y="12572"/>
                </a:lnTo>
                <a:lnTo>
                  <a:pt x="1235963" y="25145"/>
                </a:lnTo>
                <a:lnTo>
                  <a:pt x="1235963" y="37718"/>
                </a:lnTo>
                <a:lnTo>
                  <a:pt x="1235963" y="50291"/>
                </a:lnTo>
                <a:lnTo>
                  <a:pt x="1225676" y="50291"/>
                </a:lnTo>
                <a:lnTo>
                  <a:pt x="1215389" y="50291"/>
                </a:lnTo>
                <a:lnTo>
                  <a:pt x="1205102" y="50291"/>
                </a:lnTo>
                <a:lnTo>
                  <a:pt x="1194815" y="50291"/>
                </a:lnTo>
                <a:lnTo>
                  <a:pt x="1194815" y="37718"/>
                </a:lnTo>
                <a:lnTo>
                  <a:pt x="1194815" y="25145"/>
                </a:lnTo>
                <a:lnTo>
                  <a:pt x="1194815" y="12572"/>
                </a:lnTo>
                <a:lnTo>
                  <a:pt x="1194815" y="0"/>
                </a:lnTo>
                <a:close/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58" name="object 458"/>
          <p:cNvGrpSpPr/>
          <p:nvPr/>
        </p:nvGrpSpPr>
        <p:grpSpPr>
          <a:xfrm>
            <a:off x="3880358" y="1207257"/>
            <a:ext cx="779780" cy="320040"/>
            <a:chOff x="3880358" y="1207257"/>
            <a:chExt cx="779780" cy="320040"/>
          </a:xfrm>
        </p:grpSpPr>
        <p:sp>
          <p:nvSpPr>
            <p:cNvPr id="459" name="object 459"/>
            <p:cNvSpPr/>
            <p:nvPr/>
          </p:nvSpPr>
          <p:spPr>
            <a:xfrm>
              <a:off x="3889248" y="1269487"/>
              <a:ext cx="196850" cy="248920"/>
            </a:xfrm>
            <a:custGeom>
              <a:avLst/>
              <a:gdLst/>
              <a:ahLst/>
              <a:cxnLst/>
              <a:rect l="l" t="t" r="r" b="b"/>
              <a:pathLst>
                <a:path w="196850" h="248919">
                  <a:moveTo>
                    <a:pt x="0" y="123443"/>
                  </a:moveTo>
                  <a:lnTo>
                    <a:pt x="6667" y="72008"/>
                  </a:lnTo>
                  <a:lnTo>
                    <a:pt x="25907" y="32003"/>
                  </a:lnTo>
                  <a:lnTo>
                    <a:pt x="57340" y="8000"/>
                  </a:lnTo>
                  <a:lnTo>
                    <a:pt x="99059" y="0"/>
                  </a:lnTo>
                  <a:lnTo>
                    <a:pt x="120991" y="1785"/>
                  </a:lnTo>
                  <a:lnTo>
                    <a:pt x="157995" y="17359"/>
                  </a:lnTo>
                  <a:lnTo>
                    <a:pt x="183094" y="49696"/>
                  </a:lnTo>
                  <a:lnTo>
                    <a:pt x="195143" y="94797"/>
                  </a:lnTo>
                  <a:lnTo>
                    <a:pt x="196595" y="121919"/>
                  </a:lnTo>
                  <a:lnTo>
                    <a:pt x="196000" y="142517"/>
                  </a:lnTo>
                  <a:lnTo>
                    <a:pt x="185927" y="192023"/>
                  </a:lnTo>
                  <a:lnTo>
                    <a:pt x="163639" y="225242"/>
                  </a:lnTo>
                  <a:lnTo>
                    <a:pt x="130111" y="244792"/>
                  </a:lnTo>
                  <a:lnTo>
                    <a:pt x="100583" y="248411"/>
                  </a:lnTo>
                  <a:lnTo>
                    <a:pt x="85391" y="247578"/>
                  </a:lnTo>
                  <a:lnTo>
                    <a:pt x="47243" y="236219"/>
                  </a:lnTo>
                  <a:lnTo>
                    <a:pt x="20883" y="207930"/>
                  </a:lnTo>
                  <a:lnTo>
                    <a:pt x="3428" y="162686"/>
                  </a:lnTo>
                  <a:lnTo>
                    <a:pt x="0" y="123443"/>
                  </a:lnTo>
                  <a:close/>
                </a:path>
              </a:pathLst>
            </a:custGeom>
            <a:ln w="177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0" name="object 46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3939794" y="1316985"/>
              <a:ext cx="97027" cy="154939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3944112" y="1216147"/>
              <a:ext cx="707390" cy="297180"/>
            </a:xfrm>
            <a:custGeom>
              <a:avLst/>
              <a:gdLst/>
              <a:ahLst/>
              <a:cxnLst/>
              <a:rect l="l" t="t" r="r" b="b"/>
              <a:pathLst>
                <a:path w="707389" h="297180">
                  <a:moveTo>
                    <a:pt x="0" y="0"/>
                  </a:moveTo>
                  <a:lnTo>
                    <a:pt x="8024" y="0"/>
                  </a:lnTo>
                  <a:lnTo>
                    <a:pt x="16192" y="0"/>
                  </a:lnTo>
                  <a:lnTo>
                    <a:pt x="24645" y="0"/>
                  </a:lnTo>
                  <a:lnTo>
                    <a:pt x="33527" y="0"/>
                  </a:lnTo>
                  <a:lnTo>
                    <a:pt x="33527" y="10286"/>
                  </a:lnTo>
                  <a:lnTo>
                    <a:pt x="33527" y="20573"/>
                  </a:lnTo>
                  <a:lnTo>
                    <a:pt x="33527" y="30860"/>
                  </a:lnTo>
                  <a:lnTo>
                    <a:pt x="33527" y="41147"/>
                  </a:lnTo>
                  <a:lnTo>
                    <a:pt x="24645" y="41147"/>
                  </a:lnTo>
                  <a:lnTo>
                    <a:pt x="16192" y="41147"/>
                  </a:lnTo>
                  <a:lnTo>
                    <a:pt x="8024" y="41147"/>
                  </a:lnTo>
                  <a:lnTo>
                    <a:pt x="0" y="41147"/>
                  </a:lnTo>
                  <a:lnTo>
                    <a:pt x="0" y="30860"/>
                  </a:lnTo>
                  <a:lnTo>
                    <a:pt x="0" y="20573"/>
                  </a:lnTo>
                  <a:lnTo>
                    <a:pt x="0" y="10286"/>
                  </a:lnTo>
                  <a:lnTo>
                    <a:pt x="0" y="0"/>
                  </a:lnTo>
                  <a:close/>
                </a:path>
                <a:path w="707389" h="297180">
                  <a:moveTo>
                    <a:pt x="54863" y="0"/>
                  </a:moveTo>
                  <a:lnTo>
                    <a:pt x="63103" y="0"/>
                  </a:lnTo>
                  <a:lnTo>
                    <a:pt x="71627" y="0"/>
                  </a:lnTo>
                  <a:lnTo>
                    <a:pt x="80152" y="0"/>
                  </a:lnTo>
                  <a:lnTo>
                    <a:pt x="88391" y="0"/>
                  </a:lnTo>
                  <a:lnTo>
                    <a:pt x="88391" y="10286"/>
                  </a:lnTo>
                  <a:lnTo>
                    <a:pt x="88391" y="20573"/>
                  </a:lnTo>
                  <a:lnTo>
                    <a:pt x="88391" y="30860"/>
                  </a:lnTo>
                  <a:lnTo>
                    <a:pt x="88391" y="41147"/>
                  </a:lnTo>
                  <a:lnTo>
                    <a:pt x="80152" y="41147"/>
                  </a:lnTo>
                  <a:lnTo>
                    <a:pt x="71627" y="41147"/>
                  </a:lnTo>
                  <a:lnTo>
                    <a:pt x="63103" y="41147"/>
                  </a:lnTo>
                  <a:lnTo>
                    <a:pt x="54863" y="41147"/>
                  </a:lnTo>
                  <a:lnTo>
                    <a:pt x="54863" y="30860"/>
                  </a:lnTo>
                  <a:lnTo>
                    <a:pt x="54863" y="20573"/>
                  </a:lnTo>
                  <a:lnTo>
                    <a:pt x="54863" y="10286"/>
                  </a:lnTo>
                  <a:lnTo>
                    <a:pt x="54863" y="0"/>
                  </a:lnTo>
                  <a:close/>
                </a:path>
                <a:path w="707389" h="297180">
                  <a:moveTo>
                    <a:pt x="169163" y="56387"/>
                  </a:moveTo>
                  <a:lnTo>
                    <a:pt x="210550" y="56387"/>
                  </a:lnTo>
                  <a:lnTo>
                    <a:pt x="252221" y="56387"/>
                  </a:lnTo>
                  <a:lnTo>
                    <a:pt x="293893" y="56387"/>
                  </a:lnTo>
                  <a:lnTo>
                    <a:pt x="335279" y="56387"/>
                  </a:lnTo>
                  <a:lnTo>
                    <a:pt x="335279" y="68722"/>
                  </a:lnTo>
                  <a:lnTo>
                    <a:pt x="335279" y="80771"/>
                  </a:lnTo>
                  <a:lnTo>
                    <a:pt x="335279" y="92821"/>
                  </a:lnTo>
                  <a:lnTo>
                    <a:pt x="335279" y="105155"/>
                  </a:lnTo>
                  <a:lnTo>
                    <a:pt x="308752" y="140350"/>
                  </a:lnTo>
                  <a:lnTo>
                    <a:pt x="281939" y="175259"/>
                  </a:lnTo>
                  <a:lnTo>
                    <a:pt x="255127" y="210169"/>
                  </a:lnTo>
                  <a:lnTo>
                    <a:pt x="228599" y="245363"/>
                  </a:lnTo>
                  <a:lnTo>
                    <a:pt x="256055" y="245363"/>
                  </a:lnTo>
                  <a:lnTo>
                    <a:pt x="283654" y="245363"/>
                  </a:lnTo>
                  <a:lnTo>
                    <a:pt x="311538" y="245363"/>
                  </a:lnTo>
                  <a:lnTo>
                    <a:pt x="339851" y="245363"/>
                  </a:lnTo>
                  <a:lnTo>
                    <a:pt x="339851" y="258818"/>
                  </a:lnTo>
                  <a:lnTo>
                    <a:pt x="339851" y="271843"/>
                  </a:lnTo>
                  <a:lnTo>
                    <a:pt x="339851" y="284583"/>
                  </a:lnTo>
                  <a:lnTo>
                    <a:pt x="339851" y="297179"/>
                  </a:lnTo>
                  <a:lnTo>
                    <a:pt x="294370" y="297179"/>
                  </a:lnTo>
                  <a:lnTo>
                    <a:pt x="249173" y="297179"/>
                  </a:lnTo>
                  <a:lnTo>
                    <a:pt x="203977" y="297179"/>
                  </a:lnTo>
                  <a:lnTo>
                    <a:pt x="158495" y="297179"/>
                  </a:lnTo>
                  <a:lnTo>
                    <a:pt x="158495" y="284845"/>
                  </a:lnTo>
                  <a:lnTo>
                    <a:pt x="158495" y="272795"/>
                  </a:lnTo>
                  <a:lnTo>
                    <a:pt x="158495" y="260746"/>
                  </a:lnTo>
                  <a:lnTo>
                    <a:pt x="158495" y="248411"/>
                  </a:lnTo>
                  <a:lnTo>
                    <a:pt x="184999" y="213217"/>
                  </a:lnTo>
                  <a:lnTo>
                    <a:pt x="211645" y="178307"/>
                  </a:lnTo>
                  <a:lnTo>
                    <a:pt x="238005" y="143398"/>
                  </a:lnTo>
                  <a:lnTo>
                    <a:pt x="263651" y="108203"/>
                  </a:lnTo>
                  <a:lnTo>
                    <a:pt x="240530" y="108203"/>
                  </a:lnTo>
                  <a:lnTo>
                    <a:pt x="216979" y="108203"/>
                  </a:lnTo>
                  <a:lnTo>
                    <a:pt x="193143" y="108203"/>
                  </a:lnTo>
                  <a:lnTo>
                    <a:pt x="169163" y="108203"/>
                  </a:lnTo>
                  <a:lnTo>
                    <a:pt x="169163" y="95607"/>
                  </a:lnTo>
                  <a:lnTo>
                    <a:pt x="169163" y="82867"/>
                  </a:lnTo>
                  <a:lnTo>
                    <a:pt x="169163" y="69842"/>
                  </a:lnTo>
                  <a:lnTo>
                    <a:pt x="169163" y="56387"/>
                  </a:lnTo>
                  <a:close/>
                </a:path>
                <a:path w="707389" h="297180">
                  <a:moveTo>
                    <a:pt x="365759" y="56387"/>
                  </a:moveTo>
                  <a:lnTo>
                    <a:pt x="404860" y="56387"/>
                  </a:lnTo>
                  <a:lnTo>
                    <a:pt x="444245" y="56387"/>
                  </a:lnTo>
                  <a:lnTo>
                    <a:pt x="483631" y="56387"/>
                  </a:lnTo>
                  <a:lnTo>
                    <a:pt x="522731" y="56387"/>
                  </a:lnTo>
                  <a:lnTo>
                    <a:pt x="522731" y="69842"/>
                  </a:lnTo>
                  <a:lnTo>
                    <a:pt x="522731" y="82867"/>
                  </a:lnTo>
                  <a:lnTo>
                    <a:pt x="522731" y="95607"/>
                  </a:lnTo>
                  <a:lnTo>
                    <a:pt x="522731" y="108203"/>
                  </a:lnTo>
                  <a:lnTo>
                    <a:pt x="497824" y="108203"/>
                  </a:lnTo>
                  <a:lnTo>
                    <a:pt x="473201" y="108203"/>
                  </a:lnTo>
                  <a:lnTo>
                    <a:pt x="448579" y="108203"/>
                  </a:lnTo>
                  <a:lnTo>
                    <a:pt x="423671" y="108203"/>
                  </a:lnTo>
                  <a:lnTo>
                    <a:pt x="423671" y="117586"/>
                  </a:lnTo>
                  <a:lnTo>
                    <a:pt x="423671" y="127253"/>
                  </a:lnTo>
                  <a:lnTo>
                    <a:pt x="423671" y="136921"/>
                  </a:lnTo>
                  <a:lnTo>
                    <a:pt x="423671" y="146303"/>
                  </a:lnTo>
                  <a:lnTo>
                    <a:pt x="446531" y="146303"/>
                  </a:lnTo>
                  <a:lnTo>
                    <a:pt x="469391" y="146303"/>
                  </a:lnTo>
                  <a:lnTo>
                    <a:pt x="492251" y="146303"/>
                  </a:lnTo>
                  <a:lnTo>
                    <a:pt x="515111" y="146303"/>
                  </a:lnTo>
                  <a:lnTo>
                    <a:pt x="515111" y="158853"/>
                  </a:lnTo>
                  <a:lnTo>
                    <a:pt x="515111" y="171259"/>
                  </a:lnTo>
                  <a:lnTo>
                    <a:pt x="515111" y="183380"/>
                  </a:lnTo>
                  <a:lnTo>
                    <a:pt x="515111" y="195071"/>
                  </a:lnTo>
                  <a:lnTo>
                    <a:pt x="492251" y="195071"/>
                  </a:lnTo>
                  <a:lnTo>
                    <a:pt x="469391" y="195071"/>
                  </a:lnTo>
                  <a:lnTo>
                    <a:pt x="446531" y="195071"/>
                  </a:lnTo>
                  <a:lnTo>
                    <a:pt x="423671" y="195071"/>
                  </a:lnTo>
                  <a:lnTo>
                    <a:pt x="423671" y="207406"/>
                  </a:lnTo>
                  <a:lnTo>
                    <a:pt x="423671" y="219455"/>
                  </a:lnTo>
                  <a:lnTo>
                    <a:pt x="423671" y="231505"/>
                  </a:lnTo>
                  <a:lnTo>
                    <a:pt x="423671" y="243839"/>
                  </a:lnTo>
                  <a:lnTo>
                    <a:pt x="449699" y="243839"/>
                  </a:lnTo>
                  <a:lnTo>
                    <a:pt x="475297" y="243839"/>
                  </a:lnTo>
                  <a:lnTo>
                    <a:pt x="500610" y="243839"/>
                  </a:lnTo>
                  <a:lnTo>
                    <a:pt x="525779" y="243839"/>
                  </a:lnTo>
                  <a:lnTo>
                    <a:pt x="525779" y="257317"/>
                  </a:lnTo>
                  <a:lnTo>
                    <a:pt x="525779" y="270509"/>
                  </a:lnTo>
                  <a:lnTo>
                    <a:pt x="525779" y="283702"/>
                  </a:lnTo>
                  <a:lnTo>
                    <a:pt x="525779" y="297179"/>
                  </a:lnTo>
                  <a:lnTo>
                    <a:pt x="485774" y="297179"/>
                  </a:lnTo>
                  <a:lnTo>
                    <a:pt x="445769" y="297179"/>
                  </a:lnTo>
                  <a:lnTo>
                    <a:pt x="405764" y="297179"/>
                  </a:lnTo>
                  <a:lnTo>
                    <a:pt x="365759" y="297179"/>
                  </a:lnTo>
                  <a:lnTo>
                    <a:pt x="365759" y="249460"/>
                  </a:lnTo>
                  <a:lnTo>
                    <a:pt x="365759" y="201448"/>
                  </a:lnTo>
                  <a:lnTo>
                    <a:pt x="365759" y="153216"/>
                  </a:lnTo>
                  <a:lnTo>
                    <a:pt x="365759" y="104839"/>
                  </a:lnTo>
                  <a:lnTo>
                    <a:pt x="365759" y="56387"/>
                  </a:lnTo>
                  <a:close/>
                </a:path>
                <a:path w="707389" h="297180">
                  <a:moveTo>
                    <a:pt x="557783" y="56387"/>
                  </a:moveTo>
                  <a:lnTo>
                    <a:pt x="571761" y="56387"/>
                  </a:lnTo>
                  <a:lnTo>
                    <a:pt x="586168" y="56387"/>
                  </a:lnTo>
                  <a:lnTo>
                    <a:pt x="600860" y="56387"/>
                  </a:lnTo>
                  <a:lnTo>
                    <a:pt x="615695" y="56387"/>
                  </a:lnTo>
                  <a:lnTo>
                    <a:pt x="615695" y="102084"/>
                  </a:lnTo>
                  <a:lnTo>
                    <a:pt x="615695" y="147637"/>
                  </a:lnTo>
                  <a:lnTo>
                    <a:pt x="615695" y="192905"/>
                  </a:lnTo>
                  <a:lnTo>
                    <a:pt x="615695" y="237743"/>
                  </a:lnTo>
                  <a:lnTo>
                    <a:pt x="638555" y="237743"/>
                  </a:lnTo>
                  <a:lnTo>
                    <a:pt x="661415" y="237743"/>
                  </a:lnTo>
                  <a:lnTo>
                    <a:pt x="684275" y="237743"/>
                  </a:lnTo>
                  <a:lnTo>
                    <a:pt x="707135" y="237743"/>
                  </a:lnTo>
                  <a:lnTo>
                    <a:pt x="707135" y="252602"/>
                  </a:lnTo>
                  <a:lnTo>
                    <a:pt x="707135" y="267461"/>
                  </a:lnTo>
                  <a:lnTo>
                    <a:pt x="707135" y="282320"/>
                  </a:lnTo>
                  <a:lnTo>
                    <a:pt x="707135" y="297179"/>
                  </a:lnTo>
                  <a:lnTo>
                    <a:pt x="669440" y="297179"/>
                  </a:lnTo>
                  <a:lnTo>
                    <a:pt x="631888" y="297179"/>
                  </a:lnTo>
                  <a:lnTo>
                    <a:pt x="594621" y="297179"/>
                  </a:lnTo>
                  <a:lnTo>
                    <a:pt x="557783" y="297179"/>
                  </a:lnTo>
                  <a:lnTo>
                    <a:pt x="557783" y="249460"/>
                  </a:lnTo>
                  <a:lnTo>
                    <a:pt x="557783" y="201448"/>
                  </a:lnTo>
                  <a:lnTo>
                    <a:pt x="557783" y="153216"/>
                  </a:lnTo>
                  <a:lnTo>
                    <a:pt x="557783" y="104839"/>
                  </a:lnTo>
                  <a:lnTo>
                    <a:pt x="557783" y="56387"/>
                  </a:lnTo>
                  <a:close/>
                </a:path>
              </a:pathLst>
            </a:custGeom>
            <a:ln w="177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2" name="object 462"/>
          <p:cNvSpPr txBox="1"/>
          <p:nvPr/>
        </p:nvSpPr>
        <p:spPr>
          <a:xfrm>
            <a:off x="6487157" y="2069087"/>
            <a:ext cx="3968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latin typeface="Calibri"/>
                <a:cs typeface="Calibri"/>
              </a:rPr>
              <a:t>SAYI:1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3" name="object 463"/>
          <p:cNvSpPr txBox="1"/>
          <p:nvPr/>
        </p:nvSpPr>
        <p:spPr>
          <a:xfrm>
            <a:off x="1927351" y="2544"/>
            <a:ext cx="41833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Demokrasiye</a:t>
            </a:r>
            <a:r>
              <a:rPr dirty="0" sz="900" spc="1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daree</a:t>
            </a:r>
            <a:r>
              <a:rPr dirty="0" sz="900" spc="2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vurmak</a:t>
            </a:r>
            <a:r>
              <a:rPr dirty="0" sz="900" spc="1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isteyenlere</a:t>
            </a:r>
            <a:r>
              <a:rPr dirty="0" sz="900" spc="2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karşı</a:t>
            </a:r>
            <a:r>
              <a:rPr dirty="0" sz="900" spc="1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durmuş,</a:t>
            </a:r>
            <a:r>
              <a:rPr dirty="0" sz="900" spc="1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kahraman</a:t>
            </a:r>
            <a:r>
              <a:rPr dirty="0" sz="900" spc="15" b="1">
                <a:latin typeface="Calibri"/>
                <a:cs typeface="Calibri"/>
              </a:rPr>
              <a:t> </a:t>
            </a:r>
            <a:r>
              <a:rPr dirty="0" sz="900" spc="5" b="1">
                <a:latin typeface="Calibri"/>
                <a:cs typeface="Calibri"/>
              </a:rPr>
              <a:t>eir</a:t>
            </a:r>
            <a:r>
              <a:rPr dirty="0" sz="900" spc="2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milletin</a:t>
            </a:r>
            <a:r>
              <a:rPr dirty="0" sz="900" spc="1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evlatlarıyız.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64" name="object 464"/>
          <p:cNvGrpSpPr/>
          <p:nvPr/>
        </p:nvGrpSpPr>
        <p:grpSpPr>
          <a:xfrm>
            <a:off x="0" y="2262373"/>
            <a:ext cx="7556500" cy="8430260"/>
            <a:chOff x="0" y="2262373"/>
            <a:chExt cx="7556500" cy="8430260"/>
          </a:xfrm>
        </p:grpSpPr>
        <p:pic>
          <p:nvPicPr>
            <p:cNvPr id="465" name="object 46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0" y="2262373"/>
              <a:ext cx="7554467" cy="8430008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850391" y="967206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4571">
              <a:solidFill>
                <a:srgbClr val="E46D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/>
            <p:cNvSpPr/>
            <p:nvPr/>
          </p:nvSpPr>
          <p:spPr>
            <a:xfrm>
              <a:off x="850391" y="967663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4571">
              <a:solidFill>
                <a:srgbClr val="DA36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/>
            <p:cNvSpPr/>
            <p:nvPr/>
          </p:nvSpPr>
          <p:spPr>
            <a:xfrm>
              <a:off x="1046988" y="969949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4571">
              <a:solidFill>
                <a:srgbClr val="E81A2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9" name="object 469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16051" y="9678920"/>
              <a:ext cx="681227" cy="320040"/>
            </a:xfrm>
            <a:prstGeom prst="rect">
              <a:avLst/>
            </a:prstGeom>
          </p:spPr>
        </p:pic>
        <p:pic>
          <p:nvPicPr>
            <p:cNvPr id="470" name="object 470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05155" y="9674348"/>
              <a:ext cx="425195" cy="534924"/>
            </a:xfrm>
            <a:prstGeom prst="rect">
              <a:avLst/>
            </a:prstGeom>
          </p:spPr>
        </p:pic>
        <p:sp>
          <p:nvSpPr>
            <p:cNvPr id="471" name="object 471"/>
            <p:cNvSpPr/>
            <p:nvPr/>
          </p:nvSpPr>
          <p:spPr>
            <a:xfrm>
              <a:off x="544068" y="999667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4571">
              <a:solidFill>
                <a:srgbClr val="E31A2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2" name="object 472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740663" y="9994388"/>
              <a:ext cx="182879" cy="9143"/>
            </a:xfrm>
            <a:prstGeom prst="rect">
              <a:avLst/>
            </a:prstGeom>
          </p:spPr>
        </p:pic>
        <p:sp>
          <p:nvSpPr>
            <p:cNvPr id="473" name="object 473"/>
            <p:cNvSpPr/>
            <p:nvPr/>
          </p:nvSpPr>
          <p:spPr>
            <a:xfrm>
              <a:off x="544068" y="1000124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4571">
              <a:solidFill>
                <a:srgbClr val="EA8B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/>
            <p:cNvSpPr/>
            <p:nvPr/>
          </p:nvSpPr>
          <p:spPr>
            <a:xfrm>
              <a:off x="914400" y="1000124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4571">
              <a:solidFill>
                <a:srgbClr val="DA363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5" name="object 475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749808" y="10003532"/>
              <a:ext cx="150876" cy="169164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854963" y="101704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4571">
              <a:solidFill>
                <a:srgbClr val="E31A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/>
            <p:cNvSpPr/>
            <p:nvPr/>
          </p:nvSpPr>
          <p:spPr>
            <a:xfrm>
              <a:off x="489204" y="1020698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4571">
              <a:solidFill>
                <a:srgbClr val="EB626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8" name="object 478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8288" y="10172696"/>
              <a:ext cx="996695" cy="498347"/>
            </a:xfrm>
            <a:prstGeom prst="rect">
              <a:avLst/>
            </a:prstGeom>
          </p:spPr>
        </p:pic>
        <p:pic>
          <p:nvPicPr>
            <p:cNvPr id="479" name="object 47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4736591" y="9078463"/>
              <a:ext cx="2819399" cy="1330455"/>
            </a:xfrm>
            <a:prstGeom prst="rect">
              <a:avLst/>
            </a:prstGeom>
          </p:spPr>
        </p:pic>
        <p:pic>
          <p:nvPicPr>
            <p:cNvPr id="480" name="object 480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748783" y="10091926"/>
              <a:ext cx="192499" cy="303275"/>
            </a:xfrm>
            <a:prstGeom prst="rect">
              <a:avLst/>
            </a:prstGeom>
          </p:spPr>
        </p:pic>
        <p:pic>
          <p:nvPicPr>
            <p:cNvPr id="481" name="object 481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4956047" y="10029441"/>
              <a:ext cx="228599" cy="312419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100827" y="9953241"/>
              <a:ext cx="275843" cy="307847"/>
            </a:xfrm>
            <a:prstGeom prst="rect">
              <a:avLst/>
            </a:prstGeom>
          </p:spPr>
        </p:pic>
        <p:pic>
          <p:nvPicPr>
            <p:cNvPr id="483" name="object 483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343144" y="9881614"/>
              <a:ext cx="227075" cy="312419"/>
            </a:xfrm>
            <a:prstGeom prst="rect">
              <a:avLst/>
            </a:prstGeom>
          </p:spPr>
        </p:pic>
        <p:pic>
          <p:nvPicPr>
            <p:cNvPr id="484" name="object 48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553455" y="9729214"/>
              <a:ext cx="173735" cy="352043"/>
            </a:xfrm>
            <a:prstGeom prst="rect">
              <a:avLst/>
            </a:prstGeom>
          </p:spPr>
        </p:pic>
        <p:pic>
          <p:nvPicPr>
            <p:cNvPr id="485" name="object 485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666232" y="9759693"/>
              <a:ext cx="240791" cy="284987"/>
            </a:xfrm>
            <a:prstGeom prst="rect">
              <a:avLst/>
            </a:prstGeom>
          </p:spPr>
        </p:pic>
        <p:pic>
          <p:nvPicPr>
            <p:cNvPr id="486" name="object 486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830823" y="9662157"/>
              <a:ext cx="251459" cy="320039"/>
            </a:xfrm>
            <a:prstGeom prst="rect">
              <a:avLst/>
            </a:prstGeom>
          </p:spPr>
        </p:pic>
        <p:pic>
          <p:nvPicPr>
            <p:cNvPr id="487" name="object 487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6111239" y="9578909"/>
              <a:ext cx="210311" cy="287273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6321551" y="9508233"/>
              <a:ext cx="227075" cy="310895"/>
            </a:xfrm>
            <a:prstGeom prst="rect">
              <a:avLst/>
            </a:prstGeom>
          </p:spPr>
        </p:pic>
        <p:pic>
          <p:nvPicPr>
            <p:cNvPr id="489" name="object 489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6435851" y="9422890"/>
              <a:ext cx="211835" cy="306323"/>
            </a:xfrm>
            <a:prstGeom prst="rect">
              <a:avLst/>
            </a:prstGeom>
          </p:spPr>
        </p:pic>
        <p:pic>
          <p:nvPicPr>
            <p:cNvPr id="490" name="object 490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6629400" y="9390886"/>
              <a:ext cx="156971" cy="284987"/>
            </a:xfrm>
            <a:prstGeom prst="rect">
              <a:avLst/>
            </a:prstGeom>
          </p:spPr>
        </p:pic>
        <p:pic>
          <p:nvPicPr>
            <p:cNvPr id="491" name="object 491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6723888" y="9355833"/>
              <a:ext cx="242315" cy="283463"/>
            </a:xfrm>
            <a:prstGeom prst="rect">
              <a:avLst/>
            </a:prstGeom>
          </p:spPr>
        </p:pic>
        <p:pic>
          <p:nvPicPr>
            <p:cNvPr id="492" name="object 492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6888479" y="9236962"/>
              <a:ext cx="301751" cy="339851"/>
            </a:xfrm>
            <a:prstGeom prst="rect">
              <a:avLst/>
            </a:prstGeom>
          </p:spPr>
        </p:pic>
        <p:pic>
          <p:nvPicPr>
            <p:cNvPr id="493" name="object 493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7173467" y="9182098"/>
              <a:ext cx="227075" cy="310895"/>
            </a:xfrm>
            <a:prstGeom prst="rect">
              <a:avLst/>
            </a:prstGeom>
          </p:spPr>
        </p:pic>
        <p:pic>
          <p:nvPicPr>
            <p:cNvPr id="494" name="object 494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7312152" y="9092178"/>
              <a:ext cx="243839" cy="326139"/>
            </a:xfrm>
            <a:prstGeom prst="rect">
              <a:avLst/>
            </a:prstGeom>
          </p:spPr>
        </p:pic>
      </p:grpSp>
      <p:pic>
        <p:nvPicPr>
          <p:cNvPr id="495" name="object 495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5742432" y="505962"/>
            <a:ext cx="1339596" cy="14676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287" y="0"/>
            <a:ext cx="7587615" cy="10693400"/>
            <a:chOff x="-14287" y="0"/>
            <a:chExt cx="7587615" cy="10693400"/>
          </a:xfrm>
        </p:grpSpPr>
        <p:sp>
          <p:nvSpPr>
            <p:cNvPr id="3" name="object 3"/>
            <p:cNvSpPr/>
            <p:nvPr/>
          </p:nvSpPr>
          <p:spPr>
            <a:xfrm>
              <a:off x="3064764" y="219455"/>
              <a:ext cx="972819" cy="315595"/>
            </a:xfrm>
            <a:custGeom>
              <a:avLst/>
              <a:gdLst/>
              <a:ahLst/>
              <a:cxnLst/>
              <a:rect l="l" t="t" r="r" b="b"/>
              <a:pathLst>
                <a:path w="972820" h="315595">
                  <a:moveTo>
                    <a:pt x="271272" y="310896"/>
                  </a:moveTo>
                  <a:lnTo>
                    <a:pt x="247027" y="271373"/>
                  </a:lnTo>
                  <a:lnTo>
                    <a:pt x="197967" y="193459"/>
                  </a:lnTo>
                  <a:lnTo>
                    <a:pt x="173736" y="153924"/>
                  </a:lnTo>
                  <a:lnTo>
                    <a:pt x="196824" y="130162"/>
                  </a:lnTo>
                  <a:lnTo>
                    <a:pt x="243598" y="83197"/>
                  </a:lnTo>
                  <a:lnTo>
                    <a:pt x="266700" y="59436"/>
                  </a:lnTo>
                  <a:lnTo>
                    <a:pt x="161544" y="59436"/>
                  </a:lnTo>
                  <a:lnTo>
                    <a:pt x="140970" y="83197"/>
                  </a:lnTo>
                  <a:lnTo>
                    <a:pt x="99822" y="130162"/>
                  </a:lnTo>
                  <a:lnTo>
                    <a:pt x="79248" y="153924"/>
                  </a:lnTo>
                  <a:lnTo>
                    <a:pt x="79248" y="59436"/>
                  </a:lnTo>
                  <a:lnTo>
                    <a:pt x="0" y="59436"/>
                  </a:lnTo>
                  <a:lnTo>
                    <a:pt x="0" y="310896"/>
                  </a:lnTo>
                  <a:lnTo>
                    <a:pt x="79248" y="310896"/>
                  </a:lnTo>
                  <a:lnTo>
                    <a:pt x="79248" y="249936"/>
                  </a:lnTo>
                  <a:lnTo>
                    <a:pt x="89535" y="238772"/>
                  </a:lnTo>
                  <a:lnTo>
                    <a:pt x="99822" y="228028"/>
                  </a:lnTo>
                  <a:lnTo>
                    <a:pt x="110109" y="217576"/>
                  </a:lnTo>
                  <a:lnTo>
                    <a:pt x="120396" y="207264"/>
                  </a:lnTo>
                  <a:lnTo>
                    <a:pt x="133223" y="233311"/>
                  </a:lnTo>
                  <a:lnTo>
                    <a:pt x="146494" y="259080"/>
                  </a:lnTo>
                  <a:lnTo>
                    <a:pt x="173736" y="310896"/>
                  </a:lnTo>
                  <a:lnTo>
                    <a:pt x="271272" y="310896"/>
                  </a:lnTo>
                  <a:close/>
                </a:path>
                <a:path w="972820" h="315595">
                  <a:moveTo>
                    <a:pt x="669036" y="167640"/>
                  </a:moveTo>
                  <a:lnTo>
                    <a:pt x="547116" y="167640"/>
                  </a:lnTo>
                  <a:lnTo>
                    <a:pt x="547116" y="219456"/>
                  </a:lnTo>
                  <a:lnTo>
                    <a:pt x="598932" y="219456"/>
                  </a:lnTo>
                  <a:lnTo>
                    <a:pt x="598932" y="243840"/>
                  </a:lnTo>
                  <a:lnTo>
                    <a:pt x="591858" y="247891"/>
                  </a:lnTo>
                  <a:lnTo>
                    <a:pt x="584644" y="251079"/>
                  </a:lnTo>
                  <a:lnTo>
                    <a:pt x="571500" y="256032"/>
                  </a:lnTo>
                  <a:lnTo>
                    <a:pt x="563880" y="259080"/>
                  </a:lnTo>
                  <a:lnTo>
                    <a:pt x="554736" y="260604"/>
                  </a:lnTo>
                  <a:lnTo>
                    <a:pt x="547116" y="260604"/>
                  </a:lnTo>
                  <a:lnTo>
                    <a:pt x="502920" y="242316"/>
                  </a:lnTo>
                  <a:lnTo>
                    <a:pt x="488556" y="203314"/>
                  </a:lnTo>
                  <a:lnTo>
                    <a:pt x="487680" y="184404"/>
                  </a:lnTo>
                  <a:lnTo>
                    <a:pt x="488556" y="166382"/>
                  </a:lnTo>
                  <a:lnTo>
                    <a:pt x="502920" y="128016"/>
                  </a:lnTo>
                  <a:lnTo>
                    <a:pt x="544068" y="109728"/>
                  </a:lnTo>
                  <a:lnTo>
                    <a:pt x="552653" y="110274"/>
                  </a:lnTo>
                  <a:lnTo>
                    <a:pt x="585660" y="132994"/>
                  </a:lnTo>
                  <a:lnTo>
                    <a:pt x="588264" y="140208"/>
                  </a:lnTo>
                  <a:lnTo>
                    <a:pt x="665988" y="126492"/>
                  </a:lnTo>
                  <a:lnTo>
                    <a:pt x="644652" y="85344"/>
                  </a:lnTo>
                  <a:lnTo>
                    <a:pt x="609600" y="62484"/>
                  </a:lnTo>
                  <a:lnTo>
                    <a:pt x="565873" y="55410"/>
                  </a:lnTo>
                  <a:lnTo>
                    <a:pt x="545592" y="54864"/>
                  </a:lnTo>
                  <a:lnTo>
                    <a:pt x="524776" y="55702"/>
                  </a:lnTo>
                  <a:lnTo>
                    <a:pt x="475488" y="67056"/>
                  </a:lnTo>
                  <a:lnTo>
                    <a:pt x="434543" y="98780"/>
                  </a:lnTo>
                  <a:lnTo>
                    <a:pt x="411480" y="146304"/>
                  </a:lnTo>
                  <a:lnTo>
                    <a:pt x="406908" y="184404"/>
                  </a:lnTo>
                  <a:lnTo>
                    <a:pt x="408025" y="203504"/>
                  </a:lnTo>
                  <a:lnTo>
                    <a:pt x="423672" y="254508"/>
                  </a:lnTo>
                  <a:lnTo>
                    <a:pt x="454736" y="291376"/>
                  </a:lnTo>
                  <a:lnTo>
                    <a:pt x="501205" y="311277"/>
                  </a:lnTo>
                  <a:lnTo>
                    <a:pt x="542544" y="315468"/>
                  </a:lnTo>
                  <a:lnTo>
                    <a:pt x="560260" y="314896"/>
                  </a:lnTo>
                  <a:lnTo>
                    <a:pt x="606552" y="306324"/>
                  </a:lnTo>
                  <a:lnTo>
                    <a:pt x="652195" y="284899"/>
                  </a:lnTo>
                  <a:lnTo>
                    <a:pt x="669036" y="274320"/>
                  </a:lnTo>
                  <a:lnTo>
                    <a:pt x="669036" y="167640"/>
                  </a:lnTo>
                  <a:close/>
                </a:path>
                <a:path w="972820" h="315595">
                  <a:moveTo>
                    <a:pt x="824484" y="0"/>
                  </a:moveTo>
                  <a:lnTo>
                    <a:pt x="778764" y="0"/>
                  </a:lnTo>
                  <a:lnTo>
                    <a:pt x="778764" y="44196"/>
                  </a:lnTo>
                  <a:lnTo>
                    <a:pt x="824484" y="44196"/>
                  </a:lnTo>
                  <a:lnTo>
                    <a:pt x="824484" y="0"/>
                  </a:lnTo>
                  <a:close/>
                </a:path>
                <a:path w="972820" h="315595">
                  <a:moveTo>
                    <a:pt x="899160" y="0"/>
                  </a:moveTo>
                  <a:lnTo>
                    <a:pt x="853440" y="0"/>
                  </a:lnTo>
                  <a:lnTo>
                    <a:pt x="853440" y="44196"/>
                  </a:lnTo>
                  <a:lnTo>
                    <a:pt x="899160" y="44196"/>
                  </a:lnTo>
                  <a:lnTo>
                    <a:pt x="899160" y="0"/>
                  </a:lnTo>
                  <a:close/>
                </a:path>
                <a:path w="972820" h="315595">
                  <a:moveTo>
                    <a:pt x="972312" y="182880"/>
                  </a:moveTo>
                  <a:lnTo>
                    <a:pt x="970038" y="154609"/>
                  </a:lnTo>
                  <a:lnTo>
                    <a:pt x="963358" y="129349"/>
                  </a:lnTo>
                  <a:lnTo>
                    <a:pt x="955878" y="114300"/>
                  </a:lnTo>
                  <a:lnTo>
                    <a:pt x="952373" y="107226"/>
                  </a:lnTo>
                  <a:lnTo>
                    <a:pt x="937260" y="88392"/>
                  </a:lnTo>
                  <a:lnTo>
                    <a:pt x="918133" y="73507"/>
                  </a:lnTo>
                  <a:lnTo>
                    <a:pt x="895159" y="63055"/>
                  </a:lnTo>
                  <a:lnTo>
                    <a:pt x="893064" y="62572"/>
                  </a:lnTo>
                  <a:lnTo>
                    <a:pt x="893064" y="181356"/>
                  </a:lnTo>
                  <a:lnTo>
                    <a:pt x="892200" y="201358"/>
                  </a:lnTo>
                  <a:lnTo>
                    <a:pt x="879348" y="240792"/>
                  </a:lnTo>
                  <a:lnTo>
                    <a:pt x="839724" y="256032"/>
                  </a:lnTo>
                  <a:lnTo>
                    <a:pt x="827735" y="255155"/>
                  </a:lnTo>
                  <a:lnTo>
                    <a:pt x="793851" y="230505"/>
                  </a:lnTo>
                  <a:lnTo>
                    <a:pt x="784860" y="185928"/>
                  </a:lnTo>
                  <a:lnTo>
                    <a:pt x="785952" y="167932"/>
                  </a:lnTo>
                  <a:lnTo>
                    <a:pt x="800100" y="131064"/>
                  </a:lnTo>
                  <a:lnTo>
                    <a:pt x="838200" y="114300"/>
                  </a:lnTo>
                  <a:lnTo>
                    <a:pt x="850176" y="115176"/>
                  </a:lnTo>
                  <a:lnTo>
                    <a:pt x="884694" y="139560"/>
                  </a:lnTo>
                  <a:lnTo>
                    <a:pt x="893064" y="181356"/>
                  </a:lnTo>
                  <a:lnTo>
                    <a:pt x="893064" y="62572"/>
                  </a:lnTo>
                  <a:lnTo>
                    <a:pt x="868464" y="56883"/>
                  </a:lnTo>
                  <a:lnTo>
                    <a:pt x="838200" y="54864"/>
                  </a:lnTo>
                  <a:lnTo>
                    <a:pt x="808812" y="57124"/>
                  </a:lnTo>
                  <a:lnTo>
                    <a:pt x="759752" y="74790"/>
                  </a:lnTo>
                  <a:lnTo>
                    <a:pt x="725538" y="108775"/>
                  </a:lnTo>
                  <a:lnTo>
                    <a:pt x="707872" y="156781"/>
                  </a:lnTo>
                  <a:lnTo>
                    <a:pt x="705612" y="185928"/>
                  </a:lnTo>
                  <a:lnTo>
                    <a:pt x="706755" y="206794"/>
                  </a:lnTo>
                  <a:lnTo>
                    <a:pt x="723900" y="259080"/>
                  </a:lnTo>
                  <a:lnTo>
                    <a:pt x="756475" y="293801"/>
                  </a:lnTo>
                  <a:lnTo>
                    <a:pt x="802005" y="312039"/>
                  </a:lnTo>
                  <a:lnTo>
                    <a:pt x="841248" y="315468"/>
                  </a:lnTo>
                  <a:lnTo>
                    <a:pt x="862076" y="314350"/>
                  </a:lnTo>
                  <a:lnTo>
                    <a:pt x="912876" y="298704"/>
                  </a:lnTo>
                  <a:lnTo>
                    <a:pt x="948448" y="268274"/>
                  </a:lnTo>
                  <a:lnTo>
                    <a:pt x="956106" y="256032"/>
                  </a:lnTo>
                  <a:lnTo>
                    <a:pt x="957072" y="254508"/>
                  </a:lnTo>
                  <a:lnTo>
                    <a:pt x="963307" y="239674"/>
                  </a:lnTo>
                  <a:lnTo>
                    <a:pt x="968121" y="222694"/>
                  </a:lnTo>
                  <a:lnTo>
                    <a:pt x="971207" y="203720"/>
                  </a:lnTo>
                  <a:lnTo>
                    <a:pt x="972312" y="18288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9935" y="278887"/>
              <a:ext cx="242315" cy="2514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38828" y="219450"/>
              <a:ext cx="245745" cy="315595"/>
            </a:xfrm>
            <a:custGeom>
              <a:avLst/>
              <a:gdLst/>
              <a:ahLst/>
              <a:cxnLst/>
              <a:rect l="l" t="t" r="r" b="b"/>
              <a:pathLst>
                <a:path w="245745" h="315595">
                  <a:moveTo>
                    <a:pt x="79248" y="59436"/>
                  </a:moveTo>
                  <a:lnTo>
                    <a:pt x="0" y="59436"/>
                  </a:lnTo>
                  <a:lnTo>
                    <a:pt x="0" y="208788"/>
                  </a:lnTo>
                  <a:lnTo>
                    <a:pt x="7620" y="251460"/>
                  </a:lnTo>
                  <a:lnTo>
                    <a:pt x="30384" y="286964"/>
                  </a:lnTo>
                  <a:lnTo>
                    <a:pt x="51816" y="301752"/>
                  </a:lnTo>
                  <a:lnTo>
                    <a:pt x="59245" y="305776"/>
                  </a:lnTo>
                  <a:lnTo>
                    <a:pt x="110109" y="314515"/>
                  </a:lnTo>
                  <a:lnTo>
                    <a:pt x="129540" y="315468"/>
                  </a:lnTo>
                  <a:lnTo>
                    <a:pt x="144970" y="314896"/>
                  </a:lnTo>
                  <a:lnTo>
                    <a:pt x="184404" y="306324"/>
                  </a:lnTo>
                  <a:lnTo>
                    <a:pt x="216408" y="284988"/>
                  </a:lnTo>
                  <a:lnTo>
                    <a:pt x="223837" y="277606"/>
                  </a:lnTo>
                  <a:lnTo>
                    <a:pt x="230124" y="269367"/>
                  </a:lnTo>
                  <a:lnTo>
                    <a:pt x="235267" y="260556"/>
                  </a:lnTo>
                  <a:lnTo>
                    <a:pt x="237257" y="256032"/>
                  </a:lnTo>
                  <a:lnTo>
                    <a:pt x="123444" y="256032"/>
                  </a:lnTo>
                  <a:lnTo>
                    <a:pt x="113728" y="255436"/>
                  </a:lnTo>
                  <a:lnTo>
                    <a:pt x="81915" y="231648"/>
                  </a:lnTo>
                  <a:lnTo>
                    <a:pt x="79248" y="213360"/>
                  </a:lnTo>
                  <a:lnTo>
                    <a:pt x="79248" y="59436"/>
                  </a:lnTo>
                  <a:close/>
                </a:path>
                <a:path w="245745" h="315595">
                  <a:moveTo>
                    <a:pt x="245364" y="59436"/>
                  </a:moveTo>
                  <a:lnTo>
                    <a:pt x="166116" y="59436"/>
                  </a:lnTo>
                  <a:lnTo>
                    <a:pt x="166116" y="213360"/>
                  </a:lnTo>
                  <a:lnTo>
                    <a:pt x="165520" y="223075"/>
                  </a:lnTo>
                  <a:lnTo>
                    <a:pt x="141732" y="253555"/>
                  </a:lnTo>
                  <a:lnTo>
                    <a:pt x="123444" y="256032"/>
                  </a:lnTo>
                  <a:lnTo>
                    <a:pt x="237257" y="256032"/>
                  </a:lnTo>
                  <a:lnTo>
                    <a:pt x="245237" y="213360"/>
                  </a:lnTo>
                  <a:lnTo>
                    <a:pt x="245364" y="59436"/>
                  </a:lnTo>
                  <a:close/>
                </a:path>
                <a:path w="245745" h="315595">
                  <a:moveTo>
                    <a:pt x="108204" y="0"/>
                  </a:moveTo>
                  <a:lnTo>
                    <a:pt x="62484" y="0"/>
                  </a:lnTo>
                  <a:lnTo>
                    <a:pt x="62484" y="44196"/>
                  </a:lnTo>
                  <a:lnTo>
                    <a:pt x="108204" y="44196"/>
                  </a:lnTo>
                  <a:lnTo>
                    <a:pt x="108204" y="0"/>
                  </a:lnTo>
                  <a:close/>
                </a:path>
                <a:path w="245745" h="315595">
                  <a:moveTo>
                    <a:pt x="182880" y="0"/>
                  </a:moveTo>
                  <a:lnTo>
                    <a:pt x="137160" y="0"/>
                  </a:lnTo>
                  <a:lnTo>
                    <a:pt x="137160" y="44196"/>
                  </a:lnTo>
                  <a:lnTo>
                    <a:pt x="182880" y="44196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7760" y="278886"/>
              <a:ext cx="236220" cy="251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7532" y="278887"/>
              <a:ext cx="245363" cy="2514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15128" y="279399"/>
              <a:ext cx="216535" cy="251460"/>
            </a:xfrm>
            <a:custGeom>
              <a:avLst/>
              <a:gdLst/>
              <a:ahLst/>
              <a:cxnLst/>
              <a:rect l="l" t="t" r="r" b="b"/>
              <a:pathLst>
                <a:path w="216535" h="251459">
                  <a:moveTo>
                    <a:pt x="216408" y="193040"/>
                  </a:moveTo>
                  <a:lnTo>
                    <a:pt x="79248" y="193040"/>
                  </a:lnTo>
                  <a:lnTo>
                    <a:pt x="79248" y="144780"/>
                  </a:lnTo>
                  <a:lnTo>
                    <a:pt x="202692" y="144780"/>
                  </a:lnTo>
                  <a:lnTo>
                    <a:pt x="202692" y="92710"/>
                  </a:lnTo>
                  <a:lnTo>
                    <a:pt x="79248" y="92710"/>
                  </a:lnTo>
                  <a:lnTo>
                    <a:pt x="79248" y="53340"/>
                  </a:lnTo>
                  <a:lnTo>
                    <a:pt x="211836" y="53340"/>
                  </a:lnTo>
                  <a:lnTo>
                    <a:pt x="211836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92710"/>
                  </a:lnTo>
                  <a:lnTo>
                    <a:pt x="0" y="144780"/>
                  </a:lnTo>
                  <a:lnTo>
                    <a:pt x="0" y="193040"/>
                  </a:lnTo>
                  <a:lnTo>
                    <a:pt x="0" y="251460"/>
                  </a:lnTo>
                  <a:lnTo>
                    <a:pt x="216408" y="251460"/>
                  </a:lnTo>
                  <a:lnTo>
                    <a:pt x="216408" y="19304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4207" y="278887"/>
              <a:ext cx="245363" cy="2514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6435" y="769615"/>
              <a:ext cx="147955" cy="254635"/>
            </a:xfrm>
            <a:custGeom>
              <a:avLst/>
              <a:gdLst/>
              <a:ahLst/>
              <a:cxnLst/>
              <a:rect l="l" t="t" r="r" b="b"/>
              <a:pathLst>
                <a:path w="147955" h="254634">
                  <a:moveTo>
                    <a:pt x="147827" y="0"/>
                  </a:moveTo>
                  <a:lnTo>
                    <a:pt x="88391" y="0"/>
                  </a:lnTo>
                  <a:lnTo>
                    <a:pt x="82105" y="11120"/>
                  </a:lnTo>
                  <a:lnTo>
                    <a:pt x="74675" y="21526"/>
                  </a:lnTo>
                  <a:lnTo>
                    <a:pt x="45219" y="47339"/>
                  </a:lnTo>
                  <a:lnTo>
                    <a:pt x="0" y="67055"/>
                  </a:lnTo>
                  <a:lnTo>
                    <a:pt x="0" y="124967"/>
                  </a:lnTo>
                  <a:lnTo>
                    <a:pt x="12001" y="120634"/>
                  </a:lnTo>
                  <a:lnTo>
                    <a:pt x="22859" y="116585"/>
                  </a:lnTo>
                  <a:lnTo>
                    <a:pt x="32575" y="112537"/>
                  </a:lnTo>
                  <a:lnTo>
                    <a:pt x="41147" y="108203"/>
                  </a:lnTo>
                  <a:lnTo>
                    <a:pt x="49387" y="104251"/>
                  </a:lnTo>
                  <a:lnTo>
                    <a:pt x="57911" y="99440"/>
                  </a:lnTo>
                  <a:lnTo>
                    <a:pt x="66436" y="94059"/>
                  </a:lnTo>
                  <a:lnTo>
                    <a:pt x="74675" y="88391"/>
                  </a:lnTo>
                  <a:lnTo>
                    <a:pt x="74675" y="254507"/>
                  </a:lnTo>
                  <a:lnTo>
                    <a:pt x="147827" y="254507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3633" y="269044"/>
              <a:ext cx="1123060" cy="3397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48940" y="774191"/>
              <a:ext cx="1813560" cy="254635"/>
            </a:xfrm>
            <a:custGeom>
              <a:avLst/>
              <a:gdLst/>
              <a:ahLst/>
              <a:cxnLst/>
              <a:rect l="l" t="t" r="r" b="b"/>
              <a:pathLst>
                <a:path w="1813560" h="254634">
                  <a:moveTo>
                    <a:pt x="213360" y="161544"/>
                  </a:moveTo>
                  <a:lnTo>
                    <a:pt x="199212" y="117182"/>
                  </a:lnTo>
                  <a:lnTo>
                    <a:pt x="161163" y="88011"/>
                  </a:lnTo>
                  <a:lnTo>
                    <a:pt x="126492" y="82296"/>
                  </a:lnTo>
                  <a:lnTo>
                    <a:pt x="111252" y="82296"/>
                  </a:lnTo>
                  <a:lnTo>
                    <a:pt x="103632" y="83820"/>
                  </a:lnTo>
                  <a:lnTo>
                    <a:pt x="97675" y="86106"/>
                  </a:lnTo>
                  <a:lnTo>
                    <a:pt x="85191" y="90678"/>
                  </a:lnTo>
                  <a:lnTo>
                    <a:pt x="79248" y="92964"/>
                  </a:lnTo>
                  <a:lnTo>
                    <a:pt x="81267" y="83578"/>
                  </a:lnTo>
                  <a:lnTo>
                    <a:pt x="82867" y="73914"/>
                  </a:lnTo>
                  <a:lnTo>
                    <a:pt x="84175" y="64249"/>
                  </a:lnTo>
                  <a:lnTo>
                    <a:pt x="85344" y="54864"/>
                  </a:lnTo>
                  <a:lnTo>
                    <a:pt x="201168" y="54864"/>
                  </a:lnTo>
                  <a:lnTo>
                    <a:pt x="201168" y="0"/>
                  </a:lnTo>
                  <a:lnTo>
                    <a:pt x="30480" y="0"/>
                  </a:lnTo>
                  <a:lnTo>
                    <a:pt x="25425" y="33388"/>
                  </a:lnTo>
                  <a:lnTo>
                    <a:pt x="14185" y="100723"/>
                  </a:lnTo>
                  <a:lnTo>
                    <a:pt x="9144" y="134112"/>
                  </a:lnTo>
                  <a:lnTo>
                    <a:pt x="68580" y="143256"/>
                  </a:lnTo>
                  <a:lnTo>
                    <a:pt x="74676" y="137160"/>
                  </a:lnTo>
                  <a:lnTo>
                    <a:pt x="80772" y="132588"/>
                  </a:lnTo>
                  <a:lnTo>
                    <a:pt x="85344" y="129540"/>
                  </a:lnTo>
                  <a:lnTo>
                    <a:pt x="91440" y="126492"/>
                  </a:lnTo>
                  <a:lnTo>
                    <a:pt x="97536" y="124968"/>
                  </a:lnTo>
                  <a:lnTo>
                    <a:pt x="105156" y="124968"/>
                  </a:lnTo>
                  <a:lnTo>
                    <a:pt x="137922" y="149352"/>
                  </a:lnTo>
                  <a:lnTo>
                    <a:pt x="140208" y="167640"/>
                  </a:lnTo>
                  <a:lnTo>
                    <a:pt x="139636" y="178231"/>
                  </a:lnTo>
                  <a:lnTo>
                    <a:pt x="114122" y="211239"/>
                  </a:lnTo>
                  <a:lnTo>
                    <a:pt x="106680" y="211836"/>
                  </a:lnTo>
                  <a:lnTo>
                    <a:pt x="97536" y="211836"/>
                  </a:lnTo>
                  <a:lnTo>
                    <a:pt x="89916" y="210312"/>
                  </a:lnTo>
                  <a:lnTo>
                    <a:pt x="83820" y="202692"/>
                  </a:lnTo>
                  <a:lnTo>
                    <a:pt x="79552" y="198450"/>
                  </a:lnTo>
                  <a:lnTo>
                    <a:pt x="76009" y="192786"/>
                  </a:lnTo>
                  <a:lnTo>
                    <a:pt x="73317" y="185978"/>
                  </a:lnTo>
                  <a:lnTo>
                    <a:pt x="71628" y="178308"/>
                  </a:lnTo>
                  <a:lnTo>
                    <a:pt x="53352" y="179717"/>
                  </a:lnTo>
                  <a:lnTo>
                    <a:pt x="35242" y="181546"/>
                  </a:lnTo>
                  <a:lnTo>
                    <a:pt x="17399" y="183667"/>
                  </a:lnTo>
                  <a:lnTo>
                    <a:pt x="0" y="185928"/>
                  </a:lnTo>
                  <a:lnTo>
                    <a:pt x="2540" y="193878"/>
                  </a:lnTo>
                  <a:lnTo>
                    <a:pt x="27190" y="231381"/>
                  </a:lnTo>
                  <a:lnTo>
                    <a:pt x="64008" y="249936"/>
                  </a:lnTo>
                  <a:lnTo>
                    <a:pt x="106680" y="254508"/>
                  </a:lnTo>
                  <a:lnTo>
                    <a:pt x="124104" y="253885"/>
                  </a:lnTo>
                  <a:lnTo>
                    <a:pt x="166116" y="242316"/>
                  </a:lnTo>
                  <a:lnTo>
                    <a:pt x="201168" y="208788"/>
                  </a:lnTo>
                  <a:lnTo>
                    <a:pt x="212521" y="173850"/>
                  </a:lnTo>
                  <a:lnTo>
                    <a:pt x="213360" y="161544"/>
                  </a:lnTo>
                  <a:close/>
                </a:path>
                <a:path w="1813560" h="254634">
                  <a:moveTo>
                    <a:pt x="595884" y="508"/>
                  </a:moveTo>
                  <a:lnTo>
                    <a:pt x="355092" y="508"/>
                  </a:lnTo>
                  <a:lnTo>
                    <a:pt x="355092" y="61468"/>
                  </a:lnTo>
                  <a:lnTo>
                    <a:pt x="435864" y="61468"/>
                  </a:lnTo>
                  <a:lnTo>
                    <a:pt x="435864" y="249428"/>
                  </a:lnTo>
                  <a:lnTo>
                    <a:pt x="515112" y="249428"/>
                  </a:lnTo>
                  <a:lnTo>
                    <a:pt x="515112" y="61468"/>
                  </a:lnTo>
                  <a:lnTo>
                    <a:pt x="595884" y="61468"/>
                  </a:lnTo>
                  <a:lnTo>
                    <a:pt x="595884" y="508"/>
                  </a:lnTo>
                  <a:close/>
                </a:path>
                <a:path w="1813560" h="254634">
                  <a:moveTo>
                    <a:pt x="847344" y="193548"/>
                  </a:moveTo>
                  <a:lnTo>
                    <a:pt x="711708" y="193548"/>
                  </a:lnTo>
                  <a:lnTo>
                    <a:pt x="711708" y="145288"/>
                  </a:lnTo>
                  <a:lnTo>
                    <a:pt x="833628" y="145288"/>
                  </a:lnTo>
                  <a:lnTo>
                    <a:pt x="833628" y="93218"/>
                  </a:lnTo>
                  <a:lnTo>
                    <a:pt x="711708" y="93218"/>
                  </a:lnTo>
                  <a:lnTo>
                    <a:pt x="711708" y="53848"/>
                  </a:lnTo>
                  <a:lnTo>
                    <a:pt x="844296" y="53848"/>
                  </a:lnTo>
                  <a:lnTo>
                    <a:pt x="844296" y="508"/>
                  </a:lnTo>
                  <a:lnTo>
                    <a:pt x="630936" y="508"/>
                  </a:lnTo>
                  <a:lnTo>
                    <a:pt x="630936" y="53848"/>
                  </a:lnTo>
                  <a:lnTo>
                    <a:pt x="630936" y="93218"/>
                  </a:lnTo>
                  <a:lnTo>
                    <a:pt x="630936" y="145288"/>
                  </a:lnTo>
                  <a:lnTo>
                    <a:pt x="630936" y="193548"/>
                  </a:lnTo>
                  <a:lnTo>
                    <a:pt x="630936" y="249428"/>
                  </a:lnTo>
                  <a:lnTo>
                    <a:pt x="847344" y="249428"/>
                  </a:lnTo>
                  <a:lnTo>
                    <a:pt x="847344" y="193548"/>
                  </a:lnTo>
                  <a:close/>
                </a:path>
                <a:path w="1813560" h="254634">
                  <a:moveTo>
                    <a:pt x="1178052" y="0"/>
                  </a:moveTo>
                  <a:lnTo>
                    <a:pt x="1074420" y="0"/>
                  </a:lnTo>
                  <a:lnTo>
                    <a:pt x="1064145" y="37744"/>
                  </a:lnTo>
                  <a:lnTo>
                    <a:pt x="1054036" y="75628"/>
                  </a:lnTo>
                  <a:lnTo>
                    <a:pt x="1044194" y="113804"/>
                  </a:lnTo>
                  <a:lnTo>
                    <a:pt x="1034796" y="152400"/>
                  </a:lnTo>
                  <a:lnTo>
                    <a:pt x="1024509" y="113804"/>
                  </a:lnTo>
                  <a:lnTo>
                    <a:pt x="1014222" y="75628"/>
                  </a:lnTo>
                  <a:lnTo>
                    <a:pt x="1003935" y="37744"/>
                  </a:lnTo>
                  <a:lnTo>
                    <a:pt x="993648" y="0"/>
                  </a:lnTo>
                  <a:lnTo>
                    <a:pt x="890016" y="0"/>
                  </a:lnTo>
                  <a:lnTo>
                    <a:pt x="890016" y="249936"/>
                  </a:lnTo>
                  <a:lnTo>
                    <a:pt x="954024" y="249936"/>
                  </a:lnTo>
                  <a:lnTo>
                    <a:pt x="954024" y="59436"/>
                  </a:lnTo>
                  <a:lnTo>
                    <a:pt x="966597" y="107200"/>
                  </a:lnTo>
                  <a:lnTo>
                    <a:pt x="991743" y="202171"/>
                  </a:lnTo>
                  <a:lnTo>
                    <a:pt x="1004316" y="249936"/>
                  </a:lnTo>
                  <a:lnTo>
                    <a:pt x="1063752" y="249936"/>
                  </a:lnTo>
                  <a:lnTo>
                    <a:pt x="1076325" y="202171"/>
                  </a:lnTo>
                  <a:lnTo>
                    <a:pt x="1101471" y="107200"/>
                  </a:lnTo>
                  <a:lnTo>
                    <a:pt x="1114044" y="59436"/>
                  </a:lnTo>
                  <a:lnTo>
                    <a:pt x="1114044" y="249936"/>
                  </a:lnTo>
                  <a:lnTo>
                    <a:pt x="1178052" y="249936"/>
                  </a:lnTo>
                  <a:lnTo>
                    <a:pt x="1178052" y="0"/>
                  </a:lnTo>
                  <a:close/>
                </a:path>
                <a:path w="1813560" h="254634">
                  <a:moveTo>
                    <a:pt x="1516380" y="0"/>
                  </a:moveTo>
                  <a:lnTo>
                    <a:pt x="1412748" y="0"/>
                  </a:lnTo>
                  <a:lnTo>
                    <a:pt x="1402473" y="37744"/>
                  </a:lnTo>
                  <a:lnTo>
                    <a:pt x="1392364" y="75628"/>
                  </a:lnTo>
                  <a:lnTo>
                    <a:pt x="1382522" y="113804"/>
                  </a:lnTo>
                  <a:lnTo>
                    <a:pt x="1373124" y="152400"/>
                  </a:lnTo>
                  <a:lnTo>
                    <a:pt x="1362837" y="113804"/>
                  </a:lnTo>
                  <a:lnTo>
                    <a:pt x="1352550" y="75628"/>
                  </a:lnTo>
                  <a:lnTo>
                    <a:pt x="1342263" y="37744"/>
                  </a:lnTo>
                  <a:lnTo>
                    <a:pt x="1331976" y="0"/>
                  </a:lnTo>
                  <a:lnTo>
                    <a:pt x="1228344" y="0"/>
                  </a:lnTo>
                  <a:lnTo>
                    <a:pt x="1228344" y="249936"/>
                  </a:lnTo>
                  <a:lnTo>
                    <a:pt x="1293876" y="249936"/>
                  </a:lnTo>
                  <a:lnTo>
                    <a:pt x="1293876" y="59436"/>
                  </a:lnTo>
                  <a:lnTo>
                    <a:pt x="1305775" y="107200"/>
                  </a:lnTo>
                  <a:lnTo>
                    <a:pt x="1330731" y="202171"/>
                  </a:lnTo>
                  <a:lnTo>
                    <a:pt x="1342644" y="249936"/>
                  </a:lnTo>
                  <a:lnTo>
                    <a:pt x="1402080" y="249936"/>
                  </a:lnTo>
                  <a:lnTo>
                    <a:pt x="1414653" y="202171"/>
                  </a:lnTo>
                  <a:lnTo>
                    <a:pt x="1439799" y="107200"/>
                  </a:lnTo>
                  <a:lnTo>
                    <a:pt x="1452372" y="59436"/>
                  </a:lnTo>
                  <a:lnTo>
                    <a:pt x="1452372" y="249936"/>
                  </a:lnTo>
                  <a:lnTo>
                    <a:pt x="1516380" y="249936"/>
                  </a:lnTo>
                  <a:lnTo>
                    <a:pt x="1516380" y="0"/>
                  </a:lnTo>
                  <a:close/>
                </a:path>
                <a:path w="1813560" h="254634">
                  <a:moveTo>
                    <a:pt x="1813560" y="0"/>
                  </a:moveTo>
                  <a:lnTo>
                    <a:pt x="1734312" y="0"/>
                  </a:lnTo>
                  <a:lnTo>
                    <a:pt x="1734312" y="152400"/>
                  </a:lnTo>
                  <a:lnTo>
                    <a:pt x="1733715" y="162115"/>
                  </a:lnTo>
                  <a:lnTo>
                    <a:pt x="1709166" y="193357"/>
                  </a:lnTo>
                  <a:lnTo>
                    <a:pt x="1690116" y="196596"/>
                  </a:lnTo>
                  <a:lnTo>
                    <a:pt x="1680400" y="195757"/>
                  </a:lnTo>
                  <a:lnTo>
                    <a:pt x="1649920" y="170688"/>
                  </a:lnTo>
                  <a:lnTo>
                    <a:pt x="1647444" y="152400"/>
                  </a:lnTo>
                  <a:lnTo>
                    <a:pt x="1647444" y="0"/>
                  </a:lnTo>
                  <a:lnTo>
                    <a:pt x="1568196" y="0"/>
                  </a:lnTo>
                  <a:lnTo>
                    <a:pt x="1568196" y="149352"/>
                  </a:lnTo>
                  <a:lnTo>
                    <a:pt x="1568526" y="158800"/>
                  </a:lnTo>
                  <a:lnTo>
                    <a:pt x="1569720" y="168973"/>
                  </a:lnTo>
                  <a:lnTo>
                    <a:pt x="1572044" y="179997"/>
                  </a:lnTo>
                  <a:lnTo>
                    <a:pt x="1575816" y="192024"/>
                  </a:lnTo>
                  <a:lnTo>
                    <a:pt x="1577784" y="198907"/>
                  </a:lnTo>
                  <a:lnTo>
                    <a:pt x="1604962" y="233362"/>
                  </a:lnTo>
                  <a:lnTo>
                    <a:pt x="1645704" y="251320"/>
                  </a:lnTo>
                  <a:lnTo>
                    <a:pt x="1687449" y="254482"/>
                  </a:lnTo>
                  <a:lnTo>
                    <a:pt x="1697736" y="254508"/>
                  </a:lnTo>
                  <a:lnTo>
                    <a:pt x="1713166" y="254177"/>
                  </a:lnTo>
                  <a:lnTo>
                    <a:pt x="1752600" y="246888"/>
                  </a:lnTo>
                  <a:lnTo>
                    <a:pt x="1784604" y="225552"/>
                  </a:lnTo>
                  <a:lnTo>
                    <a:pt x="1807464" y="190500"/>
                  </a:lnTo>
                  <a:lnTo>
                    <a:pt x="1813560" y="149352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94503" y="774187"/>
              <a:ext cx="243839" cy="2499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64763" y="274315"/>
              <a:ext cx="972819" cy="260985"/>
            </a:xfrm>
            <a:custGeom>
              <a:avLst/>
              <a:gdLst/>
              <a:ahLst/>
              <a:cxnLst/>
              <a:rect l="l" t="t" r="r" b="b"/>
              <a:pathLst>
                <a:path w="972820" h="260984">
                  <a:moveTo>
                    <a:pt x="0" y="4571"/>
                  </a:moveTo>
                  <a:lnTo>
                    <a:pt x="19454" y="4571"/>
                  </a:lnTo>
                  <a:lnTo>
                    <a:pt x="39052" y="4571"/>
                  </a:lnTo>
                  <a:lnTo>
                    <a:pt x="58935" y="4571"/>
                  </a:lnTo>
                  <a:lnTo>
                    <a:pt x="79247" y="4571"/>
                  </a:lnTo>
                  <a:lnTo>
                    <a:pt x="79247" y="28551"/>
                  </a:lnTo>
                  <a:lnTo>
                    <a:pt x="79247" y="52387"/>
                  </a:lnTo>
                  <a:lnTo>
                    <a:pt x="79247" y="75938"/>
                  </a:lnTo>
                  <a:lnTo>
                    <a:pt x="79247" y="99059"/>
                  </a:lnTo>
                  <a:lnTo>
                    <a:pt x="99821" y="75295"/>
                  </a:lnTo>
                  <a:lnTo>
                    <a:pt x="120395" y="51815"/>
                  </a:lnTo>
                  <a:lnTo>
                    <a:pt x="140969" y="28336"/>
                  </a:lnTo>
                  <a:lnTo>
                    <a:pt x="161543" y="4571"/>
                  </a:lnTo>
                  <a:lnTo>
                    <a:pt x="187832" y="4571"/>
                  </a:lnTo>
                  <a:lnTo>
                    <a:pt x="214121" y="4571"/>
                  </a:lnTo>
                  <a:lnTo>
                    <a:pt x="240410" y="4571"/>
                  </a:lnTo>
                  <a:lnTo>
                    <a:pt x="266699" y="4571"/>
                  </a:lnTo>
                  <a:lnTo>
                    <a:pt x="243601" y="28336"/>
                  </a:lnTo>
                  <a:lnTo>
                    <a:pt x="220217" y="51815"/>
                  </a:lnTo>
                  <a:lnTo>
                    <a:pt x="196834" y="75295"/>
                  </a:lnTo>
                  <a:lnTo>
                    <a:pt x="173735" y="99059"/>
                  </a:lnTo>
                  <a:lnTo>
                    <a:pt x="197977" y="138588"/>
                  </a:lnTo>
                  <a:lnTo>
                    <a:pt x="222503" y="177545"/>
                  </a:lnTo>
                  <a:lnTo>
                    <a:pt x="247030" y="216503"/>
                  </a:lnTo>
                  <a:lnTo>
                    <a:pt x="271271" y="256031"/>
                  </a:lnTo>
                  <a:lnTo>
                    <a:pt x="247030" y="256031"/>
                  </a:lnTo>
                  <a:lnTo>
                    <a:pt x="222503" y="256031"/>
                  </a:lnTo>
                  <a:lnTo>
                    <a:pt x="197977" y="256031"/>
                  </a:lnTo>
                  <a:lnTo>
                    <a:pt x="173735" y="256031"/>
                  </a:lnTo>
                  <a:lnTo>
                    <a:pt x="160043" y="229981"/>
                  </a:lnTo>
                  <a:lnTo>
                    <a:pt x="146494" y="204215"/>
                  </a:lnTo>
                  <a:lnTo>
                    <a:pt x="133230" y="178450"/>
                  </a:lnTo>
                  <a:lnTo>
                    <a:pt x="120395" y="152399"/>
                  </a:lnTo>
                  <a:lnTo>
                    <a:pt x="110108" y="162710"/>
                  </a:lnTo>
                  <a:lnTo>
                    <a:pt x="99821" y="173164"/>
                  </a:lnTo>
                  <a:lnTo>
                    <a:pt x="89534" y="183903"/>
                  </a:lnTo>
                  <a:lnTo>
                    <a:pt x="79247" y="195071"/>
                  </a:lnTo>
                  <a:lnTo>
                    <a:pt x="79247" y="209954"/>
                  </a:lnTo>
                  <a:lnTo>
                    <a:pt x="79247" y="224980"/>
                  </a:lnTo>
                  <a:lnTo>
                    <a:pt x="79247" y="240291"/>
                  </a:lnTo>
                  <a:lnTo>
                    <a:pt x="79247" y="256031"/>
                  </a:lnTo>
                  <a:lnTo>
                    <a:pt x="58935" y="256031"/>
                  </a:lnTo>
                  <a:lnTo>
                    <a:pt x="39052" y="256031"/>
                  </a:lnTo>
                  <a:lnTo>
                    <a:pt x="19454" y="256031"/>
                  </a:lnTo>
                  <a:lnTo>
                    <a:pt x="0" y="256031"/>
                  </a:lnTo>
                  <a:lnTo>
                    <a:pt x="0" y="205739"/>
                  </a:lnTo>
                  <a:lnTo>
                    <a:pt x="0" y="155447"/>
                  </a:lnTo>
                  <a:lnTo>
                    <a:pt x="0" y="105155"/>
                  </a:lnTo>
                  <a:lnTo>
                    <a:pt x="0" y="54863"/>
                  </a:lnTo>
                  <a:lnTo>
                    <a:pt x="0" y="4571"/>
                  </a:lnTo>
                  <a:close/>
                </a:path>
                <a:path w="972820" h="260984">
                  <a:moveTo>
                    <a:pt x="547115" y="164591"/>
                  </a:moveTo>
                  <a:lnTo>
                    <a:pt x="547115" y="151780"/>
                  </a:lnTo>
                  <a:lnTo>
                    <a:pt x="547115" y="138683"/>
                  </a:lnTo>
                  <a:lnTo>
                    <a:pt x="547115" y="125587"/>
                  </a:lnTo>
                  <a:lnTo>
                    <a:pt x="547115" y="112775"/>
                  </a:lnTo>
                  <a:lnTo>
                    <a:pt x="577095" y="112775"/>
                  </a:lnTo>
                  <a:lnTo>
                    <a:pt x="607504" y="112775"/>
                  </a:lnTo>
                  <a:lnTo>
                    <a:pt x="638198" y="112775"/>
                  </a:lnTo>
                  <a:lnTo>
                    <a:pt x="669035" y="112775"/>
                  </a:lnTo>
                  <a:lnTo>
                    <a:pt x="669035" y="139303"/>
                  </a:lnTo>
                  <a:lnTo>
                    <a:pt x="669035" y="166115"/>
                  </a:lnTo>
                  <a:lnTo>
                    <a:pt x="669035" y="192928"/>
                  </a:lnTo>
                  <a:lnTo>
                    <a:pt x="669035" y="219455"/>
                  </a:lnTo>
                  <a:lnTo>
                    <a:pt x="652200" y="230028"/>
                  </a:lnTo>
                  <a:lnTo>
                    <a:pt x="606551" y="251459"/>
                  </a:lnTo>
                  <a:lnTo>
                    <a:pt x="560260" y="260032"/>
                  </a:lnTo>
                  <a:lnTo>
                    <a:pt x="542543" y="260603"/>
                  </a:lnTo>
                  <a:lnTo>
                    <a:pt x="520803" y="259508"/>
                  </a:lnTo>
                  <a:lnTo>
                    <a:pt x="467867" y="245363"/>
                  </a:lnTo>
                  <a:lnTo>
                    <a:pt x="432506" y="213645"/>
                  </a:lnTo>
                  <a:lnTo>
                    <a:pt x="411289" y="166877"/>
                  </a:lnTo>
                  <a:lnTo>
                    <a:pt x="406907" y="129539"/>
                  </a:lnTo>
                  <a:lnTo>
                    <a:pt x="408050" y="109775"/>
                  </a:lnTo>
                  <a:lnTo>
                    <a:pt x="425195" y="57911"/>
                  </a:lnTo>
                  <a:lnTo>
                    <a:pt x="460128" y="21050"/>
                  </a:lnTo>
                  <a:lnTo>
                    <a:pt x="505967" y="3238"/>
                  </a:lnTo>
                  <a:lnTo>
                    <a:pt x="545591" y="0"/>
                  </a:lnTo>
                  <a:lnTo>
                    <a:pt x="565880" y="547"/>
                  </a:lnTo>
                  <a:lnTo>
                    <a:pt x="609599" y="7619"/>
                  </a:lnTo>
                  <a:lnTo>
                    <a:pt x="644651" y="30479"/>
                  </a:lnTo>
                  <a:lnTo>
                    <a:pt x="665987" y="71627"/>
                  </a:lnTo>
                  <a:lnTo>
                    <a:pt x="646556" y="75056"/>
                  </a:lnTo>
                  <a:lnTo>
                    <a:pt x="627125" y="78485"/>
                  </a:lnTo>
                  <a:lnTo>
                    <a:pt x="607694" y="81914"/>
                  </a:lnTo>
                  <a:lnTo>
                    <a:pt x="588263" y="85343"/>
                  </a:lnTo>
                  <a:lnTo>
                    <a:pt x="585668" y="78128"/>
                  </a:lnTo>
                  <a:lnTo>
                    <a:pt x="552664" y="55411"/>
                  </a:lnTo>
                  <a:lnTo>
                    <a:pt x="544067" y="54863"/>
                  </a:lnTo>
                  <a:lnTo>
                    <a:pt x="532066" y="56006"/>
                  </a:lnTo>
                  <a:lnTo>
                    <a:pt x="496038" y="83462"/>
                  </a:lnTo>
                  <a:lnTo>
                    <a:pt x="487679" y="129539"/>
                  </a:lnTo>
                  <a:lnTo>
                    <a:pt x="488561" y="148447"/>
                  </a:lnTo>
                  <a:lnTo>
                    <a:pt x="502919" y="187451"/>
                  </a:lnTo>
                  <a:lnTo>
                    <a:pt x="547115" y="205739"/>
                  </a:lnTo>
                  <a:lnTo>
                    <a:pt x="554735" y="205739"/>
                  </a:lnTo>
                  <a:lnTo>
                    <a:pt x="563879" y="204215"/>
                  </a:lnTo>
                  <a:lnTo>
                    <a:pt x="571499" y="201167"/>
                  </a:lnTo>
                  <a:lnTo>
                    <a:pt x="577715" y="198834"/>
                  </a:lnTo>
                  <a:lnTo>
                    <a:pt x="584644" y="196214"/>
                  </a:lnTo>
                  <a:lnTo>
                    <a:pt x="591859" y="193024"/>
                  </a:lnTo>
                  <a:lnTo>
                    <a:pt x="598931" y="188975"/>
                  </a:lnTo>
                  <a:lnTo>
                    <a:pt x="598931" y="179831"/>
                  </a:lnTo>
                  <a:lnTo>
                    <a:pt x="598931" y="172211"/>
                  </a:lnTo>
                  <a:lnTo>
                    <a:pt x="598931" y="164591"/>
                  </a:lnTo>
                  <a:lnTo>
                    <a:pt x="586120" y="164591"/>
                  </a:lnTo>
                  <a:lnTo>
                    <a:pt x="573023" y="164591"/>
                  </a:lnTo>
                  <a:lnTo>
                    <a:pt x="559927" y="164591"/>
                  </a:lnTo>
                  <a:lnTo>
                    <a:pt x="547115" y="164591"/>
                  </a:lnTo>
                  <a:close/>
                </a:path>
                <a:path w="972820" h="260984">
                  <a:moveTo>
                    <a:pt x="705611" y="131063"/>
                  </a:moveTo>
                  <a:lnTo>
                    <a:pt x="714565" y="76199"/>
                  </a:lnTo>
                  <a:lnTo>
                    <a:pt x="740663" y="35051"/>
                  </a:lnTo>
                  <a:lnTo>
                    <a:pt x="782573" y="8953"/>
                  </a:lnTo>
                  <a:lnTo>
                    <a:pt x="838199" y="0"/>
                  </a:lnTo>
                  <a:lnTo>
                    <a:pt x="868465" y="2024"/>
                  </a:lnTo>
                  <a:lnTo>
                    <a:pt x="918138" y="18645"/>
                  </a:lnTo>
                  <a:lnTo>
                    <a:pt x="952380" y="52363"/>
                  </a:lnTo>
                  <a:lnTo>
                    <a:pt x="970049" y="99750"/>
                  </a:lnTo>
                  <a:lnTo>
                    <a:pt x="972311" y="128015"/>
                  </a:lnTo>
                  <a:lnTo>
                    <a:pt x="971216" y="148851"/>
                  </a:lnTo>
                  <a:lnTo>
                    <a:pt x="957071" y="199643"/>
                  </a:lnTo>
                  <a:lnTo>
                    <a:pt x="926639" y="235219"/>
                  </a:lnTo>
                  <a:lnTo>
                    <a:pt x="881062" y="256222"/>
                  </a:lnTo>
                  <a:lnTo>
                    <a:pt x="841247" y="260603"/>
                  </a:lnTo>
                  <a:lnTo>
                    <a:pt x="820626" y="259746"/>
                  </a:lnTo>
                  <a:lnTo>
                    <a:pt x="769619" y="246887"/>
                  </a:lnTo>
                  <a:lnTo>
                    <a:pt x="733615" y="217312"/>
                  </a:lnTo>
                  <a:lnTo>
                    <a:pt x="710183" y="171068"/>
                  </a:lnTo>
                  <a:lnTo>
                    <a:pt x="705611" y="131063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4353" y="328480"/>
              <a:ext cx="118744" cy="1522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43527" y="219451"/>
              <a:ext cx="1330960" cy="315595"/>
            </a:xfrm>
            <a:custGeom>
              <a:avLst/>
              <a:gdLst/>
              <a:ahLst/>
              <a:cxnLst/>
              <a:rect l="l" t="t" r="r" b="b"/>
              <a:pathLst>
                <a:path w="1330960" h="315595">
                  <a:moveTo>
                    <a:pt x="0" y="0"/>
                  </a:moveTo>
                  <a:lnTo>
                    <a:pt x="11429" y="0"/>
                  </a:lnTo>
                  <a:lnTo>
                    <a:pt x="22859" y="0"/>
                  </a:lnTo>
                  <a:lnTo>
                    <a:pt x="34289" y="0"/>
                  </a:lnTo>
                  <a:lnTo>
                    <a:pt x="45719" y="0"/>
                  </a:lnTo>
                  <a:lnTo>
                    <a:pt x="45719" y="11191"/>
                  </a:lnTo>
                  <a:lnTo>
                    <a:pt x="45719" y="22097"/>
                  </a:lnTo>
                  <a:lnTo>
                    <a:pt x="45719" y="33004"/>
                  </a:lnTo>
                  <a:lnTo>
                    <a:pt x="45719" y="44195"/>
                  </a:lnTo>
                  <a:lnTo>
                    <a:pt x="34289" y="44195"/>
                  </a:lnTo>
                  <a:lnTo>
                    <a:pt x="22859" y="44195"/>
                  </a:lnTo>
                  <a:lnTo>
                    <a:pt x="11429" y="44195"/>
                  </a:lnTo>
                  <a:lnTo>
                    <a:pt x="0" y="44195"/>
                  </a:lnTo>
                  <a:lnTo>
                    <a:pt x="0" y="33004"/>
                  </a:lnTo>
                  <a:lnTo>
                    <a:pt x="0" y="22097"/>
                  </a:lnTo>
                  <a:lnTo>
                    <a:pt x="0" y="11191"/>
                  </a:lnTo>
                  <a:lnTo>
                    <a:pt x="0" y="0"/>
                  </a:lnTo>
                  <a:close/>
                </a:path>
                <a:path w="1330960" h="315595">
                  <a:moveTo>
                    <a:pt x="74675" y="0"/>
                  </a:moveTo>
                  <a:lnTo>
                    <a:pt x="86105" y="0"/>
                  </a:lnTo>
                  <a:lnTo>
                    <a:pt x="97535" y="0"/>
                  </a:lnTo>
                  <a:lnTo>
                    <a:pt x="108965" y="0"/>
                  </a:lnTo>
                  <a:lnTo>
                    <a:pt x="120395" y="0"/>
                  </a:lnTo>
                  <a:lnTo>
                    <a:pt x="120395" y="11191"/>
                  </a:lnTo>
                  <a:lnTo>
                    <a:pt x="120395" y="22097"/>
                  </a:lnTo>
                  <a:lnTo>
                    <a:pt x="120395" y="33004"/>
                  </a:lnTo>
                  <a:lnTo>
                    <a:pt x="120395" y="44195"/>
                  </a:lnTo>
                  <a:lnTo>
                    <a:pt x="108965" y="44195"/>
                  </a:lnTo>
                  <a:lnTo>
                    <a:pt x="97535" y="44195"/>
                  </a:lnTo>
                  <a:lnTo>
                    <a:pt x="86105" y="44195"/>
                  </a:lnTo>
                  <a:lnTo>
                    <a:pt x="74675" y="44195"/>
                  </a:lnTo>
                  <a:lnTo>
                    <a:pt x="74675" y="33004"/>
                  </a:lnTo>
                  <a:lnTo>
                    <a:pt x="74675" y="22097"/>
                  </a:lnTo>
                  <a:lnTo>
                    <a:pt x="74675" y="11191"/>
                  </a:lnTo>
                  <a:lnTo>
                    <a:pt x="74675" y="0"/>
                  </a:lnTo>
                  <a:close/>
                </a:path>
                <a:path w="1330960" h="315595">
                  <a:moveTo>
                    <a:pt x="230123" y="59435"/>
                  </a:moveTo>
                  <a:lnTo>
                    <a:pt x="286130" y="59435"/>
                  </a:lnTo>
                  <a:lnTo>
                    <a:pt x="342137" y="59435"/>
                  </a:lnTo>
                  <a:lnTo>
                    <a:pt x="398144" y="59435"/>
                  </a:lnTo>
                  <a:lnTo>
                    <a:pt x="454151" y="59435"/>
                  </a:lnTo>
                  <a:lnTo>
                    <a:pt x="454151" y="72008"/>
                  </a:lnTo>
                  <a:lnTo>
                    <a:pt x="454151" y="84581"/>
                  </a:lnTo>
                  <a:lnTo>
                    <a:pt x="454151" y="97154"/>
                  </a:lnTo>
                  <a:lnTo>
                    <a:pt x="454151" y="109727"/>
                  </a:lnTo>
                  <a:lnTo>
                    <a:pt x="418457" y="146303"/>
                  </a:lnTo>
                  <a:lnTo>
                    <a:pt x="382333" y="182879"/>
                  </a:lnTo>
                  <a:lnTo>
                    <a:pt x="345924" y="219455"/>
                  </a:lnTo>
                  <a:lnTo>
                    <a:pt x="309371" y="256031"/>
                  </a:lnTo>
                  <a:lnTo>
                    <a:pt x="347067" y="256031"/>
                  </a:lnTo>
                  <a:lnTo>
                    <a:pt x="384619" y="256031"/>
                  </a:lnTo>
                  <a:lnTo>
                    <a:pt x="421886" y="256031"/>
                  </a:lnTo>
                  <a:lnTo>
                    <a:pt x="458723" y="256031"/>
                  </a:lnTo>
                  <a:lnTo>
                    <a:pt x="458723" y="269747"/>
                  </a:lnTo>
                  <a:lnTo>
                    <a:pt x="458723" y="283463"/>
                  </a:lnTo>
                  <a:lnTo>
                    <a:pt x="458723" y="297179"/>
                  </a:lnTo>
                  <a:lnTo>
                    <a:pt x="458723" y="310895"/>
                  </a:lnTo>
                  <a:lnTo>
                    <a:pt x="410260" y="310895"/>
                  </a:lnTo>
                  <a:lnTo>
                    <a:pt x="361797" y="310895"/>
                  </a:lnTo>
                  <a:lnTo>
                    <a:pt x="313334" y="310895"/>
                  </a:lnTo>
                  <a:lnTo>
                    <a:pt x="264871" y="310895"/>
                  </a:lnTo>
                  <a:lnTo>
                    <a:pt x="216407" y="310895"/>
                  </a:lnTo>
                  <a:lnTo>
                    <a:pt x="216407" y="297441"/>
                  </a:lnTo>
                  <a:lnTo>
                    <a:pt x="216407" y="284416"/>
                  </a:lnTo>
                  <a:lnTo>
                    <a:pt x="216407" y="271676"/>
                  </a:lnTo>
                  <a:lnTo>
                    <a:pt x="216407" y="259079"/>
                  </a:lnTo>
                  <a:lnTo>
                    <a:pt x="251198" y="221861"/>
                  </a:lnTo>
                  <a:lnTo>
                    <a:pt x="286702" y="185356"/>
                  </a:lnTo>
                  <a:lnTo>
                    <a:pt x="322492" y="149137"/>
                  </a:lnTo>
                  <a:lnTo>
                    <a:pt x="358139" y="112775"/>
                  </a:lnTo>
                  <a:lnTo>
                    <a:pt x="326135" y="112775"/>
                  </a:lnTo>
                  <a:lnTo>
                    <a:pt x="294131" y="112775"/>
                  </a:lnTo>
                  <a:lnTo>
                    <a:pt x="262127" y="112775"/>
                  </a:lnTo>
                  <a:lnTo>
                    <a:pt x="230123" y="112775"/>
                  </a:lnTo>
                  <a:lnTo>
                    <a:pt x="230123" y="99298"/>
                  </a:lnTo>
                  <a:lnTo>
                    <a:pt x="230123" y="86105"/>
                  </a:lnTo>
                  <a:lnTo>
                    <a:pt x="230123" y="72913"/>
                  </a:lnTo>
                  <a:lnTo>
                    <a:pt x="230123" y="59435"/>
                  </a:lnTo>
                  <a:close/>
                </a:path>
                <a:path w="1330960" h="315595">
                  <a:moveTo>
                    <a:pt x="661415" y="59435"/>
                  </a:moveTo>
                  <a:lnTo>
                    <a:pt x="681728" y="59435"/>
                  </a:lnTo>
                  <a:lnTo>
                    <a:pt x="701611" y="59435"/>
                  </a:lnTo>
                  <a:lnTo>
                    <a:pt x="721209" y="59435"/>
                  </a:lnTo>
                  <a:lnTo>
                    <a:pt x="740663" y="59435"/>
                  </a:lnTo>
                  <a:lnTo>
                    <a:pt x="740663" y="96916"/>
                  </a:lnTo>
                  <a:lnTo>
                    <a:pt x="740663" y="134111"/>
                  </a:lnTo>
                  <a:lnTo>
                    <a:pt x="740663" y="171307"/>
                  </a:lnTo>
                  <a:lnTo>
                    <a:pt x="740663" y="208787"/>
                  </a:lnTo>
                  <a:lnTo>
                    <a:pt x="740354" y="219956"/>
                  </a:lnTo>
                  <a:lnTo>
                    <a:pt x="730567" y="260556"/>
                  </a:lnTo>
                  <a:lnTo>
                    <a:pt x="711707" y="284987"/>
                  </a:lnTo>
                  <a:lnTo>
                    <a:pt x="704564" y="292393"/>
                  </a:lnTo>
                  <a:lnTo>
                    <a:pt x="667702" y="310324"/>
                  </a:lnTo>
                  <a:lnTo>
                    <a:pt x="624839" y="315467"/>
                  </a:lnTo>
                  <a:lnTo>
                    <a:pt x="615410" y="315206"/>
                  </a:lnTo>
                  <a:lnTo>
                    <a:pt x="572833" y="310967"/>
                  </a:lnTo>
                  <a:lnTo>
                    <a:pt x="547115" y="301751"/>
                  </a:lnTo>
                  <a:lnTo>
                    <a:pt x="539400" y="297775"/>
                  </a:lnTo>
                  <a:lnTo>
                    <a:pt x="509587" y="266509"/>
                  </a:lnTo>
                  <a:lnTo>
                    <a:pt x="497395" y="228980"/>
                  </a:lnTo>
                  <a:lnTo>
                    <a:pt x="495299" y="208787"/>
                  </a:lnTo>
                  <a:lnTo>
                    <a:pt x="495299" y="171307"/>
                  </a:lnTo>
                  <a:lnTo>
                    <a:pt x="495299" y="134111"/>
                  </a:lnTo>
                  <a:lnTo>
                    <a:pt x="495299" y="96916"/>
                  </a:lnTo>
                  <a:lnTo>
                    <a:pt x="495299" y="59435"/>
                  </a:lnTo>
                  <a:lnTo>
                    <a:pt x="514969" y="59435"/>
                  </a:lnTo>
                  <a:lnTo>
                    <a:pt x="534923" y="59435"/>
                  </a:lnTo>
                  <a:lnTo>
                    <a:pt x="554878" y="59435"/>
                  </a:lnTo>
                  <a:lnTo>
                    <a:pt x="574547" y="59435"/>
                  </a:lnTo>
                  <a:lnTo>
                    <a:pt x="574547" y="98059"/>
                  </a:lnTo>
                  <a:lnTo>
                    <a:pt x="574547" y="136397"/>
                  </a:lnTo>
                  <a:lnTo>
                    <a:pt x="574547" y="174736"/>
                  </a:lnTo>
                  <a:lnTo>
                    <a:pt x="574547" y="213359"/>
                  </a:lnTo>
                  <a:lnTo>
                    <a:pt x="575167" y="223075"/>
                  </a:lnTo>
                  <a:lnTo>
                    <a:pt x="600455" y="253555"/>
                  </a:lnTo>
                  <a:lnTo>
                    <a:pt x="618743" y="256031"/>
                  </a:lnTo>
                  <a:lnTo>
                    <a:pt x="628459" y="255436"/>
                  </a:lnTo>
                  <a:lnTo>
                    <a:pt x="658939" y="231647"/>
                  </a:lnTo>
                  <a:lnTo>
                    <a:pt x="661415" y="213359"/>
                  </a:lnTo>
                  <a:lnTo>
                    <a:pt x="661415" y="174736"/>
                  </a:lnTo>
                  <a:lnTo>
                    <a:pt x="661415" y="136397"/>
                  </a:lnTo>
                  <a:lnTo>
                    <a:pt x="661415" y="98059"/>
                  </a:lnTo>
                  <a:lnTo>
                    <a:pt x="661415" y="59435"/>
                  </a:lnTo>
                  <a:close/>
                </a:path>
                <a:path w="1330960" h="315595">
                  <a:moveTo>
                    <a:pt x="557783" y="0"/>
                  </a:moveTo>
                  <a:lnTo>
                    <a:pt x="569213" y="0"/>
                  </a:lnTo>
                  <a:lnTo>
                    <a:pt x="580643" y="0"/>
                  </a:lnTo>
                  <a:lnTo>
                    <a:pt x="592073" y="0"/>
                  </a:lnTo>
                  <a:lnTo>
                    <a:pt x="603503" y="0"/>
                  </a:lnTo>
                  <a:lnTo>
                    <a:pt x="603503" y="11191"/>
                  </a:lnTo>
                  <a:lnTo>
                    <a:pt x="603503" y="22097"/>
                  </a:lnTo>
                  <a:lnTo>
                    <a:pt x="603503" y="33004"/>
                  </a:lnTo>
                  <a:lnTo>
                    <a:pt x="603503" y="44195"/>
                  </a:lnTo>
                  <a:lnTo>
                    <a:pt x="592073" y="44195"/>
                  </a:lnTo>
                  <a:lnTo>
                    <a:pt x="580643" y="44195"/>
                  </a:lnTo>
                  <a:lnTo>
                    <a:pt x="569213" y="44195"/>
                  </a:lnTo>
                  <a:lnTo>
                    <a:pt x="557783" y="44195"/>
                  </a:lnTo>
                  <a:lnTo>
                    <a:pt x="557783" y="33004"/>
                  </a:lnTo>
                  <a:lnTo>
                    <a:pt x="557783" y="22097"/>
                  </a:lnTo>
                  <a:lnTo>
                    <a:pt x="557783" y="11191"/>
                  </a:lnTo>
                  <a:lnTo>
                    <a:pt x="557783" y="0"/>
                  </a:lnTo>
                  <a:close/>
                </a:path>
                <a:path w="1330960" h="315595">
                  <a:moveTo>
                    <a:pt x="632459" y="0"/>
                  </a:moveTo>
                  <a:lnTo>
                    <a:pt x="643889" y="0"/>
                  </a:lnTo>
                  <a:lnTo>
                    <a:pt x="655319" y="0"/>
                  </a:lnTo>
                  <a:lnTo>
                    <a:pt x="666749" y="0"/>
                  </a:lnTo>
                  <a:lnTo>
                    <a:pt x="678179" y="0"/>
                  </a:lnTo>
                  <a:lnTo>
                    <a:pt x="678179" y="11191"/>
                  </a:lnTo>
                  <a:lnTo>
                    <a:pt x="678179" y="22097"/>
                  </a:lnTo>
                  <a:lnTo>
                    <a:pt x="678179" y="33004"/>
                  </a:lnTo>
                  <a:lnTo>
                    <a:pt x="678179" y="44195"/>
                  </a:lnTo>
                  <a:lnTo>
                    <a:pt x="666749" y="44195"/>
                  </a:lnTo>
                  <a:lnTo>
                    <a:pt x="655319" y="44195"/>
                  </a:lnTo>
                  <a:lnTo>
                    <a:pt x="643889" y="44195"/>
                  </a:lnTo>
                  <a:lnTo>
                    <a:pt x="632459" y="44195"/>
                  </a:lnTo>
                  <a:lnTo>
                    <a:pt x="632459" y="33004"/>
                  </a:lnTo>
                  <a:lnTo>
                    <a:pt x="632459" y="22097"/>
                  </a:lnTo>
                  <a:lnTo>
                    <a:pt x="632459" y="11191"/>
                  </a:lnTo>
                  <a:lnTo>
                    <a:pt x="632459" y="0"/>
                  </a:lnTo>
                  <a:close/>
                </a:path>
                <a:path w="1330960" h="315595">
                  <a:moveTo>
                    <a:pt x="794003" y="59435"/>
                  </a:moveTo>
                  <a:lnTo>
                    <a:pt x="812530" y="59435"/>
                  </a:lnTo>
                  <a:lnTo>
                    <a:pt x="831341" y="59435"/>
                  </a:lnTo>
                  <a:lnTo>
                    <a:pt x="850153" y="59435"/>
                  </a:lnTo>
                  <a:lnTo>
                    <a:pt x="868679" y="59435"/>
                  </a:lnTo>
                  <a:lnTo>
                    <a:pt x="892682" y="94607"/>
                  </a:lnTo>
                  <a:lnTo>
                    <a:pt x="916685" y="129349"/>
                  </a:lnTo>
                  <a:lnTo>
                    <a:pt x="940688" y="163806"/>
                  </a:lnTo>
                  <a:lnTo>
                    <a:pt x="964691" y="198119"/>
                  </a:lnTo>
                  <a:lnTo>
                    <a:pt x="964691" y="163591"/>
                  </a:lnTo>
                  <a:lnTo>
                    <a:pt x="964691" y="128777"/>
                  </a:lnTo>
                  <a:lnTo>
                    <a:pt x="964691" y="93964"/>
                  </a:lnTo>
                  <a:lnTo>
                    <a:pt x="964691" y="59435"/>
                  </a:lnTo>
                  <a:lnTo>
                    <a:pt x="983861" y="59435"/>
                  </a:lnTo>
                  <a:lnTo>
                    <a:pt x="1002601" y="59435"/>
                  </a:lnTo>
                  <a:lnTo>
                    <a:pt x="1021056" y="59435"/>
                  </a:lnTo>
                  <a:lnTo>
                    <a:pt x="1039367" y="59435"/>
                  </a:lnTo>
                  <a:lnTo>
                    <a:pt x="1039367" y="109727"/>
                  </a:lnTo>
                  <a:lnTo>
                    <a:pt x="1039367" y="160019"/>
                  </a:lnTo>
                  <a:lnTo>
                    <a:pt x="1039367" y="210311"/>
                  </a:lnTo>
                  <a:lnTo>
                    <a:pt x="1039367" y="260603"/>
                  </a:lnTo>
                  <a:lnTo>
                    <a:pt x="1039367" y="310895"/>
                  </a:lnTo>
                  <a:lnTo>
                    <a:pt x="1021056" y="310895"/>
                  </a:lnTo>
                  <a:lnTo>
                    <a:pt x="1002601" y="310895"/>
                  </a:lnTo>
                  <a:lnTo>
                    <a:pt x="983861" y="310895"/>
                  </a:lnTo>
                  <a:lnTo>
                    <a:pt x="964691" y="310895"/>
                  </a:lnTo>
                  <a:lnTo>
                    <a:pt x="941331" y="275939"/>
                  </a:lnTo>
                  <a:lnTo>
                    <a:pt x="917257" y="241553"/>
                  </a:lnTo>
                  <a:lnTo>
                    <a:pt x="892897" y="207168"/>
                  </a:lnTo>
                  <a:lnTo>
                    <a:pt x="868679" y="172211"/>
                  </a:lnTo>
                  <a:lnTo>
                    <a:pt x="868679" y="207383"/>
                  </a:lnTo>
                  <a:lnTo>
                    <a:pt x="868679" y="242125"/>
                  </a:lnTo>
                  <a:lnTo>
                    <a:pt x="868679" y="276582"/>
                  </a:lnTo>
                  <a:lnTo>
                    <a:pt x="868679" y="310895"/>
                  </a:lnTo>
                  <a:lnTo>
                    <a:pt x="850368" y="310895"/>
                  </a:lnTo>
                  <a:lnTo>
                    <a:pt x="831913" y="310895"/>
                  </a:lnTo>
                  <a:lnTo>
                    <a:pt x="813173" y="310895"/>
                  </a:lnTo>
                  <a:lnTo>
                    <a:pt x="794003" y="310895"/>
                  </a:lnTo>
                  <a:lnTo>
                    <a:pt x="794003" y="260603"/>
                  </a:lnTo>
                  <a:lnTo>
                    <a:pt x="794003" y="210311"/>
                  </a:lnTo>
                  <a:lnTo>
                    <a:pt x="794003" y="160019"/>
                  </a:lnTo>
                  <a:lnTo>
                    <a:pt x="794003" y="109727"/>
                  </a:lnTo>
                  <a:lnTo>
                    <a:pt x="794003" y="59435"/>
                  </a:lnTo>
                  <a:close/>
                </a:path>
                <a:path w="1330960" h="315595">
                  <a:moveTo>
                    <a:pt x="1094231" y="59435"/>
                  </a:moveTo>
                  <a:lnTo>
                    <a:pt x="1123068" y="59435"/>
                  </a:lnTo>
                  <a:lnTo>
                    <a:pt x="1152334" y="59435"/>
                  </a:lnTo>
                  <a:lnTo>
                    <a:pt x="1181885" y="59435"/>
                  </a:lnTo>
                  <a:lnTo>
                    <a:pt x="1211579" y="59435"/>
                  </a:lnTo>
                  <a:lnTo>
                    <a:pt x="1228105" y="60007"/>
                  </a:lnTo>
                  <a:lnTo>
                    <a:pt x="1267967" y="68579"/>
                  </a:lnTo>
                  <a:lnTo>
                    <a:pt x="1303019" y="94487"/>
                  </a:lnTo>
                  <a:lnTo>
                    <a:pt x="1322831" y="135635"/>
                  </a:lnTo>
                  <a:lnTo>
                    <a:pt x="1330451" y="184403"/>
                  </a:lnTo>
                  <a:lnTo>
                    <a:pt x="1329666" y="202953"/>
                  </a:lnTo>
                  <a:lnTo>
                    <a:pt x="1321307" y="246887"/>
                  </a:lnTo>
                  <a:lnTo>
                    <a:pt x="1293875" y="283463"/>
                  </a:lnTo>
                  <a:lnTo>
                    <a:pt x="1258823" y="303275"/>
                  </a:lnTo>
                  <a:lnTo>
                    <a:pt x="1211579" y="310895"/>
                  </a:lnTo>
                  <a:lnTo>
                    <a:pt x="1181885" y="310895"/>
                  </a:lnTo>
                  <a:lnTo>
                    <a:pt x="1152334" y="310895"/>
                  </a:lnTo>
                  <a:lnTo>
                    <a:pt x="1123068" y="310895"/>
                  </a:lnTo>
                  <a:lnTo>
                    <a:pt x="1094231" y="310895"/>
                  </a:lnTo>
                  <a:lnTo>
                    <a:pt x="1094231" y="260603"/>
                  </a:lnTo>
                  <a:lnTo>
                    <a:pt x="1094231" y="210311"/>
                  </a:lnTo>
                  <a:lnTo>
                    <a:pt x="1094231" y="160019"/>
                  </a:lnTo>
                  <a:lnTo>
                    <a:pt x="1094231" y="109727"/>
                  </a:lnTo>
                  <a:lnTo>
                    <a:pt x="1094231" y="59435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11737" y="330004"/>
              <a:ext cx="86740" cy="1477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26435" y="278887"/>
              <a:ext cx="2993390" cy="749935"/>
            </a:xfrm>
            <a:custGeom>
              <a:avLst/>
              <a:gdLst/>
              <a:ahLst/>
              <a:cxnLst/>
              <a:rect l="l" t="t" r="r" b="b"/>
              <a:pathLst>
                <a:path w="2993390" h="749935">
                  <a:moveTo>
                    <a:pt x="2488691" y="0"/>
                  </a:moveTo>
                  <a:lnTo>
                    <a:pt x="2541508" y="0"/>
                  </a:lnTo>
                  <a:lnTo>
                    <a:pt x="2594609" y="0"/>
                  </a:lnTo>
                  <a:lnTo>
                    <a:pt x="2647711" y="0"/>
                  </a:lnTo>
                  <a:lnTo>
                    <a:pt x="2700527" y="0"/>
                  </a:lnTo>
                  <a:lnTo>
                    <a:pt x="2700527" y="13477"/>
                  </a:lnTo>
                  <a:lnTo>
                    <a:pt x="2700527" y="26669"/>
                  </a:lnTo>
                  <a:lnTo>
                    <a:pt x="2700527" y="39862"/>
                  </a:lnTo>
                  <a:lnTo>
                    <a:pt x="2700527" y="53339"/>
                  </a:lnTo>
                  <a:lnTo>
                    <a:pt x="2667380" y="53339"/>
                  </a:lnTo>
                  <a:lnTo>
                    <a:pt x="2634233" y="53339"/>
                  </a:lnTo>
                  <a:lnTo>
                    <a:pt x="2601086" y="53339"/>
                  </a:lnTo>
                  <a:lnTo>
                    <a:pt x="2567939" y="53339"/>
                  </a:lnTo>
                  <a:lnTo>
                    <a:pt x="2567939" y="63603"/>
                  </a:lnTo>
                  <a:lnTo>
                    <a:pt x="2567939" y="73723"/>
                  </a:lnTo>
                  <a:lnTo>
                    <a:pt x="2567939" y="83558"/>
                  </a:lnTo>
                  <a:lnTo>
                    <a:pt x="2567939" y="92963"/>
                  </a:lnTo>
                  <a:lnTo>
                    <a:pt x="2598800" y="92963"/>
                  </a:lnTo>
                  <a:lnTo>
                    <a:pt x="2629661" y="92963"/>
                  </a:lnTo>
                  <a:lnTo>
                    <a:pt x="2660522" y="92963"/>
                  </a:lnTo>
                  <a:lnTo>
                    <a:pt x="2691383" y="92963"/>
                  </a:lnTo>
                  <a:lnTo>
                    <a:pt x="2691383" y="106418"/>
                  </a:lnTo>
                  <a:lnTo>
                    <a:pt x="2691383" y="119443"/>
                  </a:lnTo>
                  <a:lnTo>
                    <a:pt x="2691383" y="132183"/>
                  </a:lnTo>
                  <a:lnTo>
                    <a:pt x="2691383" y="144779"/>
                  </a:lnTo>
                  <a:lnTo>
                    <a:pt x="2660522" y="144779"/>
                  </a:lnTo>
                  <a:lnTo>
                    <a:pt x="2629661" y="144779"/>
                  </a:lnTo>
                  <a:lnTo>
                    <a:pt x="2598800" y="144779"/>
                  </a:lnTo>
                  <a:lnTo>
                    <a:pt x="2567939" y="144779"/>
                  </a:lnTo>
                  <a:lnTo>
                    <a:pt x="2567939" y="157329"/>
                  </a:lnTo>
                  <a:lnTo>
                    <a:pt x="2567939" y="169735"/>
                  </a:lnTo>
                  <a:lnTo>
                    <a:pt x="2567939" y="181856"/>
                  </a:lnTo>
                  <a:lnTo>
                    <a:pt x="2567939" y="193547"/>
                  </a:lnTo>
                  <a:lnTo>
                    <a:pt x="2602229" y="193547"/>
                  </a:lnTo>
                  <a:lnTo>
                    <a:pt x="2636519" y="193547"/>
                  </a:lnTo>
                  <a:lnTo>
                    <a:pt x="2670809" y="193547"/>
                  </a:lnTo>
                  <a:lnTo>
                    <a:pt x="2705099" y="193547"/>
                  </a:lnTo>
                  <a:lnTo>
                    <a:pt x="2705099" y="208168"/>
                  </a:lnTo>
                  <a:lnTo>
                    <a:pt x="2705099" y="222503"/>
                  </a:lnTo>
                  <a:lnTo>
                    <a:pt x="2705099" y="236839"/>
                  </a:lnTo>
                  <a:lnTo>
                    <a:pt x="2705099" y="251459"/>
                  </a:lnTo>
                  <a:lnTo>
                    <a:pt x="2651140" y="251459"/>
                  </a:lnTo>
                  <a:lnTo>
                    <a:pt x="2596895" y="251459"/>
                  </a:lnTo>
                  <a:lnTo>
                    <a:pt x="2542651" y="251459"/>
                  </a:lnTo>
                  <a:lnTo>
                    <a:pt x="2488691" y="251459"/>
                  </a:lnTo>
                  <a:lnTo>
                    <a:pt x="2488691" y="201167"/>
                  </a:lnTo>
                  <a:lnTo>
                    <a:pt x="2488691" y="150875"/>
                  </a:lnTo>
                  <a:lnTo>
                    <a:pt x="2488691" y="100583"/>
                  </a:lnTo>
                  <a:lnTo>
                    <a:pt x="2488691" y="50291"/>
                  </a:lnTo>
                  <a:lnTo>
                    <a:pt x="2488691" y="0"/>
                  </a:lnTo>
                  <a:close/>
                </a:path>
                <a:path w="2993390" h="749935">
                  <a:moveTo>
                    <a:pt x="2747771" y="0"/>
                  </a:moveTo>
                  <a:lnTo>
                    <a:pt x="2766298" y="0"/>
                  </a:lnTo>
                  <a:lnTo>
                    <a:pt x="2785109" y="0"/>
                  </a:lnTo>
                  <a:lnTo>
                    <a:pt x="2803921" y="0"/>
                  </a:lnTo>
                  <a:lnTo>
                    <a:pt x="2822447" y="0"/>
                  </a:lnTo>
                  <a:lnTo>
                    <a:pt x="2846450" y="35171"/>
                  </a:lnTo>
                  <a:lnTo>
                    <a:pt x="2870453" y="69913"/>
                  </a:lnTo>
                  <a:lnTo>
                    <a:pt x="2894456" y="104370"/>
                  </a:lnTo>
                  <a:lnTo>
                    <a:pt x="2918459" y="138683"/>
                  </a:lnTo>
                  <a:lnTo>
                    <a:pt x="2918459" y="104155"/>
                  </a:lnTo>
                  <a:lnTo>
                    <a:pt x="2918459" y="69341"/>
                  </a:lnTo>
                  <a:lnTo>
                    <a:pt x="2918459" y="34528"/>
                  </a:lnTo>
                  <a:lnTo>
                    <a:pt x="2918459" y="0"/>
                  </a:lnTo>
                  <a:lnTo>
                    <a:pt x="2937628" y="0"/>
                  </a:lnTo>
                  <a:lnTo>
                    <a:pt x="2956369" y="0"/>
                  </a:lnTo>
                  <a:lnTo>
                    <a:pt x="2974824" y="0"/>
                  </a:lnTo>
                  <a:lnTo>
                    <a:pt x="2993135" y="0"/>
                  </a:lnTo>
                  <a:lnTo>
                    <a:pt x="2993135" y="50291"/>
                  </a:lnTo>
                  <a:lnTo>
                    <a:pt x="2993135" y="100583"/>
                  </a:lnTo>
                  <a:lnTo>
                    <a:pt x="2993135" y="150875"/>
                  </a:lnTo>
                  <a:lnTo>
                    <a:pt x="2993135" y="201167"/>
                  </a:lnTo>
                  <a:lnTo>
                    <a:pt x="2993135" y="251459"/>
                  </a:lnTo>
                  <a:lnTo>
                    <a:pt x="2974824" y="251459"/>
                  </a:lnTo>
                  <a:lnTo>
                    <a:pt x="2956369" y="251459"/>
                  </a:lnTo>
                  <a:lnTo>
                    <a:pt x="2937628" y="251459"/>
                  </a:lnTo>
                  <a:lnTo>
                    <a:pt x="2918459" y="251459"/>
                  </a:lnTo>
                  <a:lnTo>
                    <a:pt x="2895099" y="216503"/>
                  </a:lnTo>
                  <a:lnTo>
                    <a:pt x="2871025" y="182117"/>
                  </a:lnTo>
                  <a:lnTo>
                    <a:pt x="2846665" y="147732"/>
                  </a:lnTo>
                  <a:lnTo>
                    <a:pt x="2822447" y="112775"/>
                  </a:lnTo>
                  <a:lnTo>
                    <a:pt x="2822447" y="147947"/>
                  </a:lnTo>
                  <a:lnTo>
                    <a:pt x="2822447" y="182689"/>
                  </a:lnTo>
                  <a:lnTo>
                    <a:pt x="2822447" y="217146"/>
                  </a:lnTo>
                  <a:lnTo>
                    <a:pt x="2822447" y="251459"/>
                  </a:lnTo>
                  <a:lnTo>
                    <a:pt x="2804136" y="251459"/>
                  </a:lnTo>
                  <a:lnTo>
                    <a:pt x="2785681" y="251459"/>
                  </a:lnTo>
                  <a:lnTo>
                    <a:pt x="2766941" y="251459"/>
                  </a:lnTo>
                  <a:lnTo>
                    <a:pt x="2747771" y="251459"/>
                  </a:lnTo>
                  <a:lnTo>
                    <a:pt x="2747771" y="201167"/>
                  </a:lnTo>
                  <a:lnTo>
                    <a:pt x="2747771" y="150875"/>
                  </a:lnTo>
                  <a:lnTo>
                    <a:pt x="2747771" y="100583"/>
                  </a:lnTo>
                  <a:lnTo>
                    <a:pt x="2747771" y="50291"/>
                  </a:lnTo>
                  <a:lnTo>
                    <a:pt x="2747771" y="0"/>
                  </a:lnTo>
                  <a:close/>
                </a:path>
                <a:path w="2993390" h="749935">
                  <a:moveTo>
                    <a:pt x="147827" y="490727"/>
                  </a:moveTo>
                  <a:lnTo>
                    <a:pt x="147827" y="490727"/>
                  </a:lnTo>
                  <a:lnTo>
                    <a:pt x="147827" y="745235"/>
                  </a:lnTo>
                  <a:lnTo>
                    <a:pt x="129539" y="745235"/>
                  </a:lnTo>
                  <a:lnTo>
                    <a:pt x="111251" y="745235"/>
                  </a:lnTo>
                  <a:lnTo>
                    <a:pt x="92963" y="745235"/>
                  </a:lnTo>
                  <a:lnTo>
                    <a:pt x="74675" y="745235"/>
                  </a:lnTo>
                  <a:lnTo>
                    <a:pt x="74675" y="703849"/>
                  </a:lnTo>
                  <a:lnTo>
                    <a:pt x="74675" y="662177"/>
                  </a:lnTo>
                  <a:lnTo>
                    <a:pt x="74675" y="620506"/>
                  </a:lnTo>
                  <a:lnTo>
                    <a:pt x="74675" y="579119"/>
                  </a:lnTo>
                  <a:lnTo>
                    <a:pt x="66436" y="584787"/>
                  </a:lnTo>
                  <a:lnTo>
                    <a:pt x="57911" y="590168"/>
                  </a:lnTo>
                  <a:lnTo>
                    <a:pt x="49387" y="594979"/>
                  </a:lnTo>
                  <a:lnTo>
                    <a:pt x="41147" y="598931"/>
                  </a:lnTo>
                  <a:lnTo>
                    <a:pt x="32575" y="603265"/>
                  </a:lnTo>
                  <a:lnTo>
                    <a:pt x="22859" y="607313"/>
                  </a:lnTo>
                  <a:lnTo>
                    <a:pt x="12001" y="611362"/>
                  </a:lnTo>
                  <a:lnTo>
                    <a:pt x="0" y="615695"/>
                  </a:lnTo>
                  <a:lnTo>
                    <a:pt x="0" y="600860"/>
                  </a:lnTo>
                  <a:lnTo>
                    <a:pt x="0" y="586168"/>
                  </a:lnTo>
                  <a:lnTo>
                    <a:pt x="0" y="571761"/>
                  </a:lnTo>
                  <a:lnTo>
                    <a:pt x="0" y="557783"/>
                  </a:lnTo>
                  <a:lnTo>
                    <a:pt x="17168" y="551783"/>
                  </a:lnTo>
                  <a:lnTo>
                    <a:pt x="56387" y="530351"/>
                  </a:lnTo>
                  <a:lnTo>
                    <a:pt x="82105" y="501848"/>
                  </a:lnTo>
                  <a:lnTo>
                    <a:pt x="88391" y="490727"/>
                  </a:lnTo>
                  <a:lnTo>
                    <a:pt x="103250" y="490727"/>
                  </a:lnTo>
                  <a:lnTo>
                    <a:pt x="118109" y="490727"/>
                  </a:lnTo>
                  <a:lnTo>
                    <a:pt x="132968" y="490727"/>
                  </a:lnTo>
                  <a:lnTo>
                    <a:pt x="147827" y="490727"/>
                  </a:lnTo>
                  <a:close/>
                </a:path>
                <a:path w="2993390" h="749935">
                  <a:moveTo>
                    <a:pt x="252983" y="495299"/>
                  </a:moveTo>
                  <a:lnTo>
                    <a:pt x="295298" y="495299"/>
                  </a:lnTo>
                  <a:lnTo>
                    <a:pt x="337756" y="495299"/>
                  </a:lnTo>
                  <a:lnTo>
                    <a:pt x="380499" y="495299"/>
                  </a:lnTo>
                  <a:lnTo>
                    <a:pt x="423671" y="495299"/>
                  </a:lnTo>
                  <a:lnTo>
                    <a:pt x="423671" y="509015"/>
                  </a:lnTo>
                  <a:lnTo>
                    <a:pt x="423671" y="522731"/>
                  </a:lnTo>
                  <a:lnTo>
                    <a:pt x="423671" y="536447"/>
                  </a:lnTo>
                  <a:lnTo>
                    <a:pt x="423671" y="550163"/>
                  </a:lnTo>
                  <a:lnTo>
                    <a:pt x="394215" y="550163"/>
                  </a:lnTo>
                  <a:lnTo>
                    <a:pt x="365188" y="550163"/>
                  </a:lnTo>
                  <a:lnTo>
                    <a:pt x="336446" y="550163"/>
                  </a:lnTo>
                  <a:lnTo>
                    <a:pt x="307847" y="550163"/>
                  </a:lnTo>
                  <a:lnTo>
                    <a:pt x="306681" y="559546"/>
                  </a:lnTo>
                  <a:lnTo>
                    <a:pt x="305371" y="569213"/>
                  </a:lnTo>
                  <a:lnTo>
                    <a:pt x="303776" y="578881"/>
                  </a:lnTo>
                  <a:lnTo>
                    <a:pt x="301751" y="588263"/>
                  </a:lnTo>
                  <a:lnTo>
                    <a:pt x="307705" y="585977"/>
                  </a:lnTo>
                  <a:lnTo>
                    <a:pt x="313943" y="583691"/>
                  </a:lnTo>
                  <a:lnTo>
                    <a:pt x="320182" y="581405"/>
                  </a:lnTo>
                  <a:lnTo>
                    <a:pt x="326135" y="579119"/>
                  </a:lnTo>
                  <a:lnTo>
                    <a:pt x="333755" y="577595"/>
                  </a:lnTo>
                  <a:lnTo>
                    <a:pt x="341375" y="577595"/>
                  </a:lnTo>
                  <a:lnTo>
                    <a:pt x="348995" y="577595"/>
                  </a:lnTo>
                  <a:lnTo>
                    <a:pt x="398287" y="590454"/>
                  </a:lnTo>
                  <a:lnTo>
                    <a:pt x="429386" y="625792"/>
                  </a:lnTo>
                  <a:lnTo>
                    <a:pt x="435863" y="656843"/>
                  </a:lnTo>
                  <a:lnTo>
                    <a:pt x="435030" y="669155"/>
                  </a:lnTo>
                  <a:lnTo>
                    <a:pt x="416266" y="714684"/>
                  </a:lnTo>
                  <a:lnTo>
                    <a:pt x="376332" y="743378"/>
                  </a:lnTo>
                  <a:lnTo>
                    <a:pt x="329183" y="749807"/>
                  </a:lnTo>
                  <a:lnTo>
                    <a:pt x="317158" y="749522"/>
                  </a:lnTo>
                  <a:lnTo>
                    <a:pt x="277677" y="742664"/>
                  </a:lnTo>
                  <a:lnTo>
                    <a:pt x="244220" y="721423"/>
                  </a:lnTo>
                  <a:lnTo>
                    <a:pt x="222503" y="681227"/>
                  </a:lnTo>
                  <a:lnTo>
                    <a:pt x="239910" y="678965"/>
                  </a:lnTo>
                  <a:lnTo>
                    <a:pt x="257746" y="676846"/>
                  </a:lnTo>
                  <a:lnTo>
                    <a:pt x="275867" y="675012"/>
                  </a:lnTo>
                  <a:lnTo>
                    <a:pt x="294131" y="673607"/>
                  </a:lnTo>
                  <a:lnTo>
                    <a:pt x="295822" y="681275"/>
                  </a:lnTo>
                  <a:lnTo>
                    <a:pt x="298513" y="688085"/>
                  </a:lnTo>
                  <a:lnTo>
                    <a:pt x="302061" y="693753"/>
                  </a:lnTo>
                  <a:lnTo>
                    <a:pt x="306323" y="697991"/>
                  </a:lnTo>
                  <a:lnTo>
                    <a:pt x="312419" y="705611"/>
                  </a:lnTo>
                  <a:lnTo>
                    <a:pt x="320039" y="707135"/>
                  </a:lnTo>
                  <a:lnTo>
                    <a:pt x="329183" y="707135"/>
                  </a:lnTo>
                  <a:lnTo>
                    <a:pt x="360425" y="682561"/>
                  </a:lnTo>
                  <a:lnTo>
                    <a:pt x="362711" y="662939"/>
                  </a:lnTo>
                  <a:lnTo>
                    <a:pt x="362140" y="653224"/>
                  </a:lnTo>
                  <a:lnTo>
                    <a:pt x="335351" y="620863"/>
                  </a:lnTo>
                  <a:lnTo>
                    <a:pt x="327659" y="620267"/>
                  </a:lnTo>
                  <a:lnTo>
                    <a:pt x="320039" y="620267"/>
                  </a:lnTo>
                  <a:lnTo>
                    <a:pt x="291083" y="638555"/>
                  </a:lnTo>
                  <a:lnTo>
                    <a:pt x="276224" y="636269"/>
                  </a:lnTo>
                  <a:lnTo>
                    <a:pt x="261365" y="633983"/>
                  </a:lnTo>
                  <a:lnTo>
                    <a:pt x="246506" y="631697"/>
                  </a:lnTo>
                  <a:lnTo>
                    <a:pt x="231647" y="629411"/>
                  </a:lnTo>
                  <a:lnTo>
                    <a:pt x="236696" y="596026"/>
                  </a:lnTo>
                  <a:lnTo>
                    <a:pt x="242315" y="562355"/>
                  </a:lnTo>
                  <a:lnTo>
                    <a:pt x="247935" y="528685"/>
                  </a:lnTo>
                  <a:lnTo>
                    <a:pt x="252983" y="495299"/>
                  </a:lnTo>
                  <a:close/>
                </a:path>
                <a:path w="2993390" h="749935">
                  <a:moveTo>
                    <a:pt x="577595" y="495299"/>
                  </a:moveTo>
                  <a:lnTo>
                    <a:pt x="577595" y="495299"/>
                  </a:lnTo>
                  <a:lnTo>
                    <a:pt x="818387" y="495299"/>
                  </a:lnTo>
                  <a:lnTo>
                    <a:pt x="818387" y="510397"/>
                  </a:lnTo>
                  <a:lnTo>
                    <a:pt x="818387" y="525779"/>
                  </a:lnTo>
                  <a:lnTo>
                    <a:pt x="818387" y="541162"/>
                  </a:lnTo>
                  <a:lnTo>
                    <a:pt x="818387" y="556259"/>
                  </a:lnTo>
                  <a:lnTo>
                    <a:pt x="797837" y="556259"/>
                  </a:lnTo>
                  <a:lnTo>
                    <a:pt x="777430" y="556259"/>
                  </a:lnTo>
                  <a:lnTo>
                    <a:pt x="757308" y="556259"/>
                  </a:lnTo>
                  <a:lnTo>
                    <a:pt x="737615" y="556259"/>
                  </a:lnTo>
                  <a:lnTo>
                    <a:pt x="737615" y="604004"/>
                  </a:lnTo>
                  <a:lnTo>
                    <a:pt x="737615" y="651319"/>
                  </a:lnTo>
                  <a:lnTo>
                    <a:pt x="737615" y="698349"/>
                  </a:lnTo>
                  <a:lnTo>
                    <a:pt x="737615" y="745235"/>
                  </a:lnTo>
                  <a:lnTo>
                    <a:pt x="717303" y="745235"/>
                  </a:lnTo>
                  <a:lnTo>
                    <a:pt x="697420" y="745235"/>
                  </a:lnTo>
                  <a:lnTo>
                    <a:pt x="677822" y="745235"/>
                  </a:lnTo>
                  <a:lnTo>
                    <a:pt x="658367" y="745235"/>
                  </a:lnTo>
                  <a:lnTo>
                    <a:pt x="658367" y="698349"/>
                  </a:lnTo>
                  <a:lnTo>
                    <a:pt x="658367" y="651319"/>
                  </a:lnTo>
                  <a:lnTo>
                    <a:pt x="658367" y="604004"/>
                  </a:lnTo>
                  <a:lnTo>
                    <a:pt x="658367" y="556259"/>
                  </a:lnTo>
                  <a:lnTo>
                    <a:pt x="637817" y="556259"/>
                  </a:lnTo>
                  <a:lnTo>
                    <a:pt x="617410" y="556259"/>
                  </a:lnTo>
                  <a:lnTo>
                    <a:pt x="597288" y="556259"/>
                  </a:lnTo>
                  <a:lnTo>
                    <a:pt x="577595" y="556259"/>
                  </a:lnTo>
                  <a:lnTo>
                    <a:pt x="577595" y="541162"/>
                  </a:lnTo>
                  <a:lnTo>
                    <a:pt x="577595" y="525779"/>
                  </a:lnTo>
                  <a:lnTo>
                    <a:pt x="577595" y="510397"/>
                  </a:lnTo>
                  <a:lnTo>
                    <a:pt x="577595" y="495299"/>
                  </a:lnTo>
                  <a:close/>
                </a:path>
                <a:path w="2993390" h="749935">
                  <a:moveTo>
                    <a:pt x="853439" y="495299"/>
                  </a:moveTo>
                  <a:lnTo>
                    <a:pt x="906922" y="495299"/>
                  </a:lnTo>
                  <a:lnTo>
                    <a:pt x="960119" y="495299"/>
                  </a:lnTo>
                  <a:lnTo>
                    <a:pt x="1013317" y="495299"/>
                  </a:lnTo>
                  <a:lnTo>
                    <a:pt x="1066799" y="495299"/>
                  </a:lnTo>
                  <a:lnTo>
                    <a:pt x="1066799" y="508134"/>
                  </a:lnTo>
                  <a:lnTo>
                    <a:pt x="1066799" y="521398"/>
                  </a:lnTo>
                  <a:lnTo>
                    <a:pt x="1066799" y="534947"/>
                  </a:lnTo>
                  <a:lnTo>
                    <a:pt x="1066799" y="548639"/>
                  </a:lnTo>
                  <a:lnTo>
                    <a:pt x="1033652" y="548639"/>
                  </a:lnTo>
                  <a:lnTo>
                    <a:pt x="1000505" y="548639"/>
                  </a:lnTo>
                  <a:lnTo>
                    <a:pt x="967358" y="548639"/>
                  </a:lnTo>
                  <a:lnTo>
                    <a:pt x="934211" y="548639"/>
                  </a:lnTo>
                  <a:lnTo>
                    <a:pt x="934211" y="558688"/>
                  </a:lnTo>
                  <a:lnTo>
                    <a:pt x="934211" y="568451"/>
                  </a:lnTo>
                  <a:lnTo>
                    <a:pt x="934211" y="578215"/>
                  </a:lnTo>
                  <a:lnTo>
                    <a:pt x="934211" y="588263"/>
                  </a:lnTo>
                  <a:lnTo>
                    <a:pt x="964834" y="588263"/>
                  </a:lnTo>
                  <a:lnTo>
                    <a:pt x="995171" y="588263"/>
                  </a:lnTo>
                  <a:lnTo>
                    <a:pt x="1025509" y="588263"/>
                  </a:lnTo>
                  <a:lnTo>
                    <a:pt x="1056131" y="588263"/>
                  </a:lnTo>
                  <a:lnTo>
                    <a:pt x="1056131" y="600860"/>
                  </a:lnTo>
                  <a:lnTo>
                    <a:pt x="1056131" y="613600"/>
                  </a:lnTo>
                  <a:lnTo>
                    <a:pt x="1056131" y="626625"/>
                  </a:lnTo>
                  <a:lnTo>
                    <a:pt x="1056131" y="640079"/>
                  </a:lnTo>
                  <a:lnTo>
                    <a:pt x="1025509" y="640079"/>
                  </a:lnTo>
                  <a:lnTo>
                    <a:pt x="995171" y="640079"/>
                  </a:lnTo>
                  <a:lnTo>
                    <a:pt x="964834" y="640079"/>
                  </a:lnTo>
                  <a:lnTo>
                    <a:pt x="934211" y="640079"/>
                  </a:lnTo>
                  <a:lnTo>
                    <a:pt x="934211" y="651771"/>
                  </a:lnTo>
                  <a:lnTo>
                    <a:pt x="934211" y="663892"/>
                  </a:lnTo>
                  <a:lnTo>
                    <a:pt x="934211" y="676298"/>
                  </a:lnTo>
                  <a:lnTo>
                    <a:pt x="934211" y="688847"/>
                  </a:lnTo>
                  <a:lnTo>
                    <a:pt x="967620" y="688847"/>
                  </a:lnTo>
                  <a:lnTo>
                    <a:pt x="1001458" y="688847"/>
                  </a:lnTo>
                  <a:lnTo>
                    <a:pt x="1035581" y="688847"/>
                  </a:lnTo>
                  <a:lnTo>
                    <a:pt x="1069847" y="688847"/>
                  </a:lnTo>
                  <a:lnTo>
                    <a:pt x="1069847" y="703445"/>
                  </a:lnTo>
                  <a:lnTo>
                    <a:pt x="1069847" y="717613"/>
                  </a:lnTo>
                  <a:lnTo>
                    <a:pt x="1069847" y="731496"/>
                  </a:lnTo>
                  <a:lnTo>
                    <a:pt x="1069847" y="745235"/>
                  </a:lnTo>
                  <a:lnTo>
                    <a:pt x="1016103" y="745235"/>
                  </a:lnTo>
                  <a:lnTo>
                    <a:pt x="962215" y="745235"/>
                  </a:lnTo>
                  <a:lnTo>
                    <a:pt x="908042" y="745235"/>
                  </a:lnTo>
                  <a:lnTo>
                    <a:pt x="853439" y="745235"/>
                  </a:lnTo>
                  <a:lnTo>
                    <a:pt x="853439" y="695687"/>
                  </a:lnTo>
                  <a:lnTo>
                    <a:pt x="853439" y="645846"/>
                  </a:lnTo>
                  <a:lnTo>
                    <a:pt x="853439" y="595786"/>
                  </a:lnTo>
                  <a:lnTo>
                    <a:pt x="853439" y="545579"/>
                  </a:lnTo>
                  <a:lnTo>
                    <a:pt x="853439" y="495299"/>
                  </a:lnTo>
                  <a:close/>
                </a:path>
                <a:path w="2993390" h="749935">
                  <a:moveTo>
                    <a:pt x="1112519" y="495299"/>
                  </a:moveTo>
                  <a:lnTo>
                    <a:pt x="1138570" y="495299"/>
                  </a:lnTo>
                  <a:lnTo>
                    <a:pt x="1164335" y="495299"/>
                  </a:lnTo>
                  <a:lnTo>
                    <a:pt x="1190101" y="495299"/>
                  </a:lnTo>
                  <a:lnTo>
                    <a:pt x="1216151" y="495299"/>
                  </a:lnTo>
                  <a:lnTo>
                    <a:pt x="1226438" y="533042"/>
                  </a:lnTo>
                  <a:lnTo>
                    <a:pt x="1236725" y="570928"/>
                  </a:lnTo>
                  <a:lnTo>
                    <a:pt x="1247012" y="609099"/>
                  </a:lnTo>
                  <a:lnTo>
                    <a:pt x="1257299" y="647699"/>
                  </a:lnTo>
                  <a:lnTo>
                    <a:pt x="1266705" y="609099"/>
                  </a:lnTo>
                  <a:lnTo>
                    <a:pt x="1276540" y="570928"/>
                  </a:lnTo>
                  <a:lnTo>
                    <a:pt x="1286660" y="533042"/>
                  </a:lnTo>
                  <a:lnTo>
                    <a:pt x="1296923" y="495299"/>
                  </a:lnTo>
                  <a:lnTo>
                    <a:pt x="1322974" y="495299"/>
                  </a:lnTo>
                  <a:lnTo>
                    <a:pt x="1348739" y="495299"/>
                  </a:lnTo>
                  <a:lnTo>
                    <a:pt x="1374505" y="495299"/>
                  </a:lnTo>
                  <a:lnTo>
                    <a:pt x="1400555" y="495299"/>
                  </a:lnTo>
                  <a:lnTo>
                    <a:pt x="1400555" y="545579"/>
                  </a:lnTo>
                  <a:lnTo>
                    <a:pt x="1400555" y="595786"/>
                  </a:lnTo>
                  <a:lnTo>
                    <a:pt x="1400555" y="645846"/>
                  </a:lnTo>
                  <a:lnTo>
                    <a:pt x="1400555" y="695687"/>
                  </a:lnTo>
                  <a:lnTo>
                    <a:pt x="1400555" y="745235"/>
                  </a:lnTo>
                  <a:lnTo>
                    <a:pt x="1384553" y="745235"/>
                  </a:lnTo>
                  <a:lnTo>
                    <a:pt x="1368551" y="745235"/>
                  </a:lnTo>
                  <a:lnTo>
                    <a:pt x="1352549" y="745235"/>
                  </a:lnTo>
                  <a:lnTo>
                    <a:pt x="1336547" y="745235"/>
                  </a:lnTo>
                  <a:lnTo>
                    <a:pt x="1336547" y="698111"/>
                  </a:lnTo>
                  <a:lnTo>
                    <a:pt x="1336547" y="650557"/>
                  </a:lnTo>
                  <a:lnTo>
                    <a:pt x="1336547" y="602718"/>
                  </a:lnTo>
                  <a:lnTo>
                    <a:pt x="1336547" y="554735"/>
                  </a:lnTo>
                  <a:lnTo>
                    <a:pt x="1323974" y="602503"/>
                  </a:lnTo>
                  <a:lnTo>
                    <a:pt x="1311401" y="649985"/>
                  </a:lnTo>
                  <a:lnTo>
                    <a:pt x="1298828" y="697468"/>
                  </a:lnTo>
                  <a:lnTo>
                    <a:pt x="1286255" y="745235"/>
                  </a:lnTo>
                  <a:lnTo>
                    <a:pt x="1271396" y="745235"/>
                  </a:lnTo>
                  <a:lnTo>
                    <a:pt x="1256537" y="745235"/>
                  </a:lnTo>
                  <a:lnTo>
                    <a:pt x="1241678" y="745235"/>
                  </a:lnTo>
                  <a:lnTo>
                    <a:pt x="1226819" y="745235"/>
                  </a:lnTo>
                  <a:lnTo>
                    <a:pt x="1214246" y="697468"/>
                  </a:lnTo>
                  <a:lnTo>
                    <a:pt x="1201673" y="649985"/>
                  </a:lnTo>
                  <a:lnTo>
                    <a:pt x="1189100" y="602503"/>
                  </a:lnTo>
                  <a:lnTo>
                    <a:pt x="1176527" y="554735"/>
                  </a:lnTo>
                  <a:lnTo>
                    <a:pt x="1176527" y="602718"/>
                  </a:lnTo>
                  <a:lnTo>
                    <a:pt x="1176527" y="650557"/>
                  </a:lnTo>
                  <a:lnTo>
                    <a:pt x="1176527" y="698111"/>
                  </a:lnTo>
                  <a:lnTo>
                    <a:pt x="1176527" y="745235"/>
                  </a:lnTo>
                  <a:lnTo>
                    <a:pt x="1160525" y="745235"/>
                  </a:lnTo>
                  <a:lnTo>
                    <a:pt x="1144523" y="745235"/>
                  </a:lnTo>
                  <a:lnTo>
                    <a:pt x="1128521" y="745235"/>
                  </a:lnTo>
                  <a:lnTo>
                    <a:pt x="1112519" y="745235"/>
                  </a:lnTo>
                  <a:lnTo>
                    <a:pt x="1112519" y="695687"/>
                  </a:lnTo>
                  <a:lnTo>
                    <a:pt x="1112519" y="645846"/>
                  </a:lnTo>
                  <a:lnTo>
                    <a:pt x="1112519" y="595786"/>
                  </a:lnTo>
                  <a:lnTo>
                    <a:pt x="1112519" y="545579"/>
                  </a:lnTo>
                  <a:lnTo>
                    <a:pt x="1112519" y="495299"/>
                  </a:lnTo>
                  <a:close/>
                </a:path>
                <a:path w="2993390" h="749935">
                  <a:moveTo>
                    <a:pt x="1450847" y="495299"/>
                  </a:moveTo>
                  <a:lnTo>
                    <a:pt x="1477113" y="495299"/>
                  </a:lnTo>
                  <a:lnTo>
                    <a:pt x="1503235" y="495299"/>
                  </a:lnTo>
                  <a:lnTo>
                    <a:pt x="1529072" y="495299"/>
                  </a:lnTo>
                  <a:lnTo>
                    <a:pt x="1554479" y="495299"/>
                  </a:lnTo>
                  <a:lnTo>
                    <a:pt x="1564766" y="533042"/>
                  </a:lnTo>
                  <a:lnTo>
                    <a:pt x="1575053" y="570928"/>
                  </a:lnTo>
                  <a:lnTo>
                    <a:pt x="1585340" y="609099"/>
                  </a:lnTo>
                  <a:lnTo>
                    <a:pt x="1595627" y="647699"/>
                  </a:lnTo>
                  <a:lnTo>
                    <a:pt x="1605033" y="609099"/>
                  </a:lnTo>
                  <a:lnTo>
                    <a:pt x="1614868" y="570928"/>
                  </a:lnTo>
                  <a:lnTo>
                    <a:pt x="1624988" y="533042"/>
                  </a:lnTo>
                  <a:lnTo>
                    <a:pt x="1635251" y="495299"/>
                  </a:lnTo>
                  <a:lnTo>
                    <a:pt x="1661517" y="495299"/>
                  </a:lnTo>
                  <a:lnTo>
                    <a:pt x="1687639" y="495299"/>
                  </a:lnTo>
                  <a:lnTo>
                    <a:pt x="1713476" y="495299"/>
                  </a:lnTo>
                  <a:lnTo>
                    <a:pt x="1738883" y="495299"/>
                  </a:lnTo>
                  <a:lnTo>
                    <a:pt x="1738883" y="545579"/>
                  </a:lnTo>
                  <a:lnTo>
                    <a:pt x="1738883" y="595786"/>
                  </a:lnTo>
                  <a:lnTo>
                    <a:pt x="1738883" y="645846"/>
                  </a:lnTo>
                  <a:lnTo>
                    <a:pt x="1738883" y="695687"/>
                  </a:lnTo>
                  <a:lnTo>
                    <a:pt x="1738883" y="745235"/>
                  </a:lnTo>
                  <a:lnTo>
                    <a:pt x="1722881" y="745235"/>
                  </a:lnTo>
                  <a:lnTo>
                    <a:pt x="1706879" y="745235"/>
                  </a:lnTo>
                  <a:lnTo>
                    <a:pt x="1690877" y="745235"/>
                  </a:lnTo>
                  <a:lnTo>
                    <a:pt x="1674875" y="745235"/>
                  </a:lnTo>
                  <a:lnTo>
                    <a:pt x="1674875" y="698111"/>
                  </a:lnTo>
                  <a:lnTo>
                    <a:pt x="1674875" y="650557"/>
                  </a:lnTo>
                  <a:lnTo>
                    <a:pt x="1674875" y="602718"/>
                  </a:lnTo>
                  <a:lnTo>
                    <a:pt x="1674875" y="554735"/>
                  </a:lnTo>
                  <a:lnTo>
                    <a:pt x="1662302" y="602503"/>
                  </a:lnTo>
                  <a:lnTo>
                    <a:pt x="1649729" y="649985"/>
                  </a:lnTo>
                  <a:lnTo>
                    <a:pt x="1637156" y="697468"/>
                  </a:lnTo>
                  <a:lnTo>
                    <a:pt x="1624583" y="745235"/>
                  </a:lnTo>
                  <a:lnTo>
                    <a:pt x="1609724" y="745235"/>
                  </a:lnTo>
                  <a:lnTo>
                    <a:pt x="1594865" y="745235"/>
                  </a:lnTo>
                  <a:lnTo>
                    <a:pt x="1580006" y="745235"/>
                  </a:lnTo>
                  <a:lnTo>
                    <a:pt x="1565147" y="745235"/>
                  </a:lnTo>
                  <a:lnTo>
                    <a:pt x="1553241" y="697468"/>
                  </a:lnTo>
                  <a:lnTo>
                    <a:pt x="1540763" y="649985"/>
                  </a:lnTo>
                  <a:lnTo>
                    <a:pt x="1528286" y="602503"/>
                  </a:lnTo>
                  <a:lnTo>
                    <a:pt x="1516379" y="554735"/>
                  </a:lnTo>
                  <a:lnTo>
                    <a:pt x="1516379" y="602718"/>
                  </a:lnTo>
                  <a:lnTo>
                    <a:pt x="1516379" y="650557"/>
                  </a:lnTo>
                  <a:lnTo>
                    <a:pt x="1516379" y="698111"/>
                  </a:lnTo>
                  <a:lnTo>
                    <a:pt x="1516379" y="745235"/>
                  </a:lnTo>
                  <a:lnTo>
                    <a:pt x="1499496" y="745235"/>
                  </a:lnTo>
                  <a:lnTo>
                    <a:pt x="1483042" y="745235"/>
                  </a:lnTo>
                  <a:lnTo>
                    <a:pt x="1466873" y="745235"/>
                  </a:lnTo>
                  <a:lnTo>
                    <a:pt x="1450847" y="745235"/>
                  </a:lnTo>
                  <a:lnTo>
                    <a:pt x="1450847" y="695687"/>
                  </a:lnTo>
                  <a:lnTo>
                    <a:pt x="1450847" y="645846"/>
                  </a:lnTo>
                  <a:lnTo>
                    <a:pt x="1450847" y="595786"/>
                  </a:lnTo>
                  <a:lnTo>
                    <a:pt x="1450847" y="545579"/>
                  </a:lnTo>
                  <a:lnTo>
                    <a:pt x="1450847" y="495299"/>
                  </a:lnTo>
                  <a:close/>
                </a:path>
                <a:path w="2993390" h="749935">
                  <a:moveTo>
                    <a:pt x="1956815" y="495299"/>
                  </a:moveTo>
                  <a:lnTo>
                    <a:pt x="1977128" y="495299"/>
                  </a:lnTo>
                  <a:lnTo>
                    <a:pt x="1997011" y="495299"/>
                  </a:lnTo>
                  <a:lnTo>
                    <a:pt x="2016609" y="495299"/>
                  </a:lnTo>
                  <a:lnTo>
                    <a:pt x="2036063" y="495299"/>
                  </a:lnTo>
                  <a:lnTo>
                    <a:pt x="2036063" y="532137"/>
                  </a:lnTo>
                  <a:lnTo>
                    <a:pt x="2036063" y="569404"/>
                  </a:lnTo>
                  <a:lnTo>
                    <a:pt x="2036063" y="606956"/>
                  </a:lnTo>
                  <a:lnTo>
                    <a:pt x="2036063" y="644651"/>
                  </a:lnTo>
                  <a:lnTo>
                    <a:pt x="2035754" y="655796"/>
                  </a:lnTo>
                  <a:lnTo>
                    <a:pt x="2025753" y="695777"/>
                  </a:lnTo>
                  <a:lnTo>
                    <a:pt x="1999106" y="728043"/>
                  </a:lnTo>
                  <a:lnTo>
                    <a:pt x="1963102" y="745950"/>
                  </a:lnTo>
                  <a:lnTo>
                    <a:pt x="1920239" y="749807"/>
                  </a:lnTo>
                  <a:lnTo>
                    <a:pt x="1909952" y="749784"/>
                  </a:lnTo>
                  <a:lnTo>
                    <a:pt x="1868209" y="746617"/>
                  </a:lnTo>
                  <a:lnTo>
                    <a:pt x="1827466" y="728662"/>
                  </a:lnTo>
                  <a:lnTo>
                    <a:pt x="1800296" y="694205"/>
                  </a:lnTo>
                  <a:lnTo>
                    <a:pt x="1798319" y="687323"/>
                  </a:lnTo>
                  <a:lnTo>
                    <a:pt x="1794557" y="675298"/>
                  </a:lnTo>
                  <a:lnTo>
                    <a:pt x="1792223" y="664273"/>
                  </a:lnTo>
                  <a:lnTo>
                    <a:pt x="1791033" y="654105"/>
                  </a:lnTo>
                  <a:lnTo>
                    <a:pt x="1790699" y="644651"/>
                  </a:lnTo>
                  <a:lnTo>
                    <a:pt x="1790699" y="606956"/>
                  </a:lnTo>
                  <a:lnTo>
                    <a:pt x="1790699" y="569404"/>
                  </a:lnTo>
                  <a:lnTo>
                    <a:pt x="1790699" y="532137"/>
                  </a:lnTo>
                  <a:lnTo>
                    <a:pt x="1790699" y="495299"/>
                  </a:lnTo>
                  <a:lnTo>
                    <a:pt x="1810154" y="495299"/>
                  </a:lnTo>
                  <a:lnTo>
                    <a:pt x="1829752" y="495299"/>
                  </a:lnTo>
                  <a:lnTo>
                    <a:pt x="1849635" y="495299"/>
                  </a:lnTo>
                  <a:lnTo>
                    <a:pt x="1869947" y="495299"/>
                  </a:lnTo>
                  <a:lnTo>
                    <a:pt x="1869947" y="533257"/>
                  </a:lnTo>
                  <a:lnTo>
                    <a:pt x="1869947" y="571499"/>
                  </a:lnTo>
                  <a:lnTo>
                    <a:pt x="1869947" y="609742"/>
                  </a:lnTo>
                  <a:lnTo>
                    <a:pt x="1869947" y="647699"/>
                  </a:lnTo>
                  <a:lnTo>
                    <a:pt x="1870543" y="657415"/>
                  </a:lnTo>
                  <a:lnTo>
                    <a:pt x="1894331" y="688657"/>
                  </a:lnTo>
                  <a:lnTo>
                    <a:pt x="1912619" y="691895"/>
                  </a:lnTo>
                  <a:lnTo>
                    <a:pt x="1922573" y="691062"/>
                  </a:lnTo>
                  <a:lnTo>
                    <a:pt x="1954339" y="665987"/>
                  </a:lnTo>
                  <a:lnTo>
                    <a:pt x="1956815" y="647699"/>
                  </a:lnTo>
                  <a:lnTo>
                    <a:pt x="1956815" y="609742"/>
                  </a:lnTo>
                  <a:lnTo>
                    <a:pt x="1956815" y="571499"/>
                  </a:lnTo>
                  <a:lnTo>
                    <a:pt x="1956815" y="533257"/>
                  </a:lnTo>
                  <a:lnTo>
                    <a:pt x="1956815" y="495299"/>
                  </a:lnTo>
                  <a:close/>
                </a:path>
                <a:path w="2993390" h="749935">
                  <a:moveTo>
                    <a:pt x="2081783" y="495299"/>
                  </a:moveTo>
                  <a:lnTo>
                    <a:pt x="2138029" y="495299"/>
                  </a:lnTo>
                  <a:lnTo>
                    <a:pt x="2194559" y="495299"/>
                  </a:lnTo>
                  <a:lnTo>
                    <a:pt x="2251090" y="495299"/>
                  </a:lnTo>
                  <a:lnTo>
                    <a:pt x="2307335" y="495299"/>
                  </a:lnTo>
                  <a:lnTo>
                    <a:pt x="2307335" y="507872"/>
                  </a:lnTo>
                  <a:lnTo>
                    <a:pt x="2307335" y="520445"/>
                  </a:lnTo>
                  <a:lnTo>
                    <a:pt x="2307335" y="533018"/>
                  </a:lnTo>
                  <a:lnTo>
                    <a:pt x="2307335" y="545591"/>
                  </a:lnTo>
                  <a:lnTo>
                    <a:pt x="2270783" y="582167"/>
                  </a:lnTo>
                  <a:lnTo>
                    <a:pt x="2234374" y="618743"/>
                  </a:lnTo>
                  <a:lnTo>
                    <a:pt x="2198250" y="655319"/>
                  </a:lnTo>
                  <a:lnTo>
                    <a:pt x="2162555" y="691895"/>
                  </a:lnTo>
                  <a:lnTo>
                    <a:pt x="2200036" y="691895"/>
                  </a:lnTo>
                  <a:lnTo>
                    <a:pt x="2237231" y="691895"/>
                  </a:lnTo>
                  <a:lnTo>
                    <a:pt x="2274427" y="691895"/>
                  </a:lnTo>
                  <a:lnTo>
                    <a:pt x="2311907" y="691895"/>
                  </a:lnTo>
                  <a:lnTo>
                    <a:pt x="2311907" y="705588"/>
                  </a:lnTo>
                  <a:lnTo>
                    <a:pt x="2311907" y="719137"/>
                  </a:lnTo>
                  <a:lnTo>
                    <a:pt x="2311907" y="732401"/>
                  </a:lnTo>
                  <a:lnTo>
                    <a:pt x="2311907" y="745235"/>
                  </a:lnTo>
                  <a:lnTo>
                    <a:pt x="2263432" y="745235"/>
                  </a:lnTo>
                  <a:lnTo>
                    <a:pt x="2214884" y="745235"/>
                  </a:lnTo>
                  <a:lnTo>
                    <a:pt x="2166189" y="745235"/>
                  </a:lnTo>
                  <a:lnTo>
                    <a:pt x="2117274" y="745235"/>
                  </a:lnTo>
                  <a:lnTo>
                    <a:pt x="2068067" y="745235"/>
                  </a:lnTo>
                  <a:lnTo>
                    <a:pt x="2068067" y="732639"/>
                  </a:lnTo>
                  <a:lnTo>
                    <a:pt x="2068067" y="719899"/>
                  </a:lnTo>
                  <a:lnTo>
                    <a:pt x="2068067" y="706874"/>
                  </a:lnTo>
                  <a:lnTo>
                    <a:pt x="2068067" y="693419"/>
                  </a:lnTo>
                  <a:lnTo>
                    <a:pt x="2103739" y="657082"/>
                  </a:lnTo>
                  <a:lnTo>
                    <a:pt x="2139695" y="621029"/>
                  </a:lnTo>
                  <a:lnTo>
                    <a:pt x="2175652" y="584977"/>
                  </a:lnTo>
                  <a:lnTo>
                    <a:pt x="2211323" y="548639"/>
                  </a:lnTo>
                  <a:lnTo>
                    <a:pt x="2179296" y="548639"/>
                  </a:lnTo>
                  <a:lnTo>
                    <a:pt x="2147125" y="548639"/>
                  </a:lnTo>
                  <a:lnTo>
                    <a:pt x="2114669" y="548639"/>
                  </a:lnTo>
                  <a:lnTo>
                    <a:pt x="2081783" y="548639"/>
                  </a:lnTo>
                  <a:lnTo>
                    <a:pt x="2081783" y="534947"/>
                  </a:lnTo>
                  <a:lnTo>
                    <a:pt x="2081783" y="521398"/>
                  </a:lnTo>
                  <a:lnTo>
                    <a:pt x="2081783" y="508134"/>
                  </a:lnTo>
                  <a:lnTo>
                    <a:pt x="2081783" y="495299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0" y="1158235"/>
              <a:ext cx="7559040" cy="0"/>
            </a:xfrm>
            <a:custGeom>
              <a:avLst/>
              <a:gdLst/>
              <a:ahLst/>
              <a:cxnLst/>
              <a:rect l="l" t="t" r="r" b="b"/>
              <a:pathLst>
                <a:path w="7559040" h="0">
                  <a:moveTo>
                    <a:pt x="0" y="0"/>
                  </a:moveTo>
                  <a:lnTo>
                    <a:pt x="7559039" y="0"/>
                  </a:lnTo>
                </a:path>
              </a:pathLst>
            </a:custGeom>
            <a:ln w="2857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68796" y="224022"/>
              <a:ext cx="818388" cy="8961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0872" y="1243578"/>
              <a:ext cx="5797295" cy="398068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283198" y="5356354"/>
            <a:ext cx="12522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Alperen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KURTOĞLU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2/A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5632" y="5620508"/>
            <a:ext cx="5765292" cy="410565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283198" y="9891773"/>
            <a:ext cx="10560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Miran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TAŞKALE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2/A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9040" cy="10693400"/>
            <a:chOff x="0" y="0"/>
            <a:chExt cx="7559040" cy="10693400"/>
          </a:xfrm>
        </p:grpSpPr>
        <p:sp>
          <p:nvSpPr>
            <p:cNvPr id="3" name="object 3"/>
            <p:cNvSpPr/>
            <p:nvPr/>
          </p:nvSpPr>
          <p:spPr>
            <a:xfrm>
              <a:off x="0" y="1158235"/>
              <a:ext cx="7559040" cy="0"/>
            </a:xfrm>
            <a:custGeom>
              <a:avLst/>
              <a:gdLst/>
              <a:ahLst/>
              <a:cxnLst/>
              <a:rect l="l" t="t" r="r" b="b"/>
              <a:pathLst>
                <a:path w="7559040" h="0">
                  <a:moveTo>
                    <a:pt x="0" y="0"/>
                  </a:moveTo>
                  <a:lnTo>
                    <a:pt x="7559039" y="0"/>
                  </a:lnTo>
                </a:path>
              </a:pathLst>
            </a:custGeom>
            <a:ln w="2857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3388" y="483102"/>
              <a:ext cx="534924" cy="5836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0380" y="396239"/>
              <a:ext cx="2367280" cy="260985"/>
            </a:xfrm>
            <a:custGeom>
              <a:avLst/>
              <a:gdLst/>
              <a:ahLst/>
              <a:cxnLst/>
              <a:rect l="l" t="t" r="r" b="b"/>
              <a:pathLst>
                <a:path w="2367279" h="260984">
                  <a:moveTo>
                    <a:pt x="272796" y="256032"/>
                  </a:moveTo>
                  <a:lnTo>
                    <a:pt x="247662" y="216509"/>
                  </a:lnTo>
                  <a:lnTo>
                    <a:pt x="222694" y="177546"/>
                  </a:lnTo>
                  <a:lnTo>
                    <a:pt x="197993" y="138595"/>
                  </a:lnTo>
                  <a:lnTo>
                    <a:pt x="173736" y="99060"/>
                  </a:lnTo>
                  <a:lnTo>
                    <a:pt x="197713" y="75298"/>
                  </a:lnTo>
                  <a:lnTo>
                    <a:pt x="221551" y="51816"/>
                  </a:lnTo>
                  <a:lnTo>
                    <a:pt x="245097" y="28333"/>
                  </a:lnTo>
                  <a:lnTo>
                    <a:pt x="268224" y="4572"/>
                  </a:lnTo>
                  <a:lnTo>
                    <a:pt x="163068" y="4572"/>
                  </a:lnTo>
                  <a:lnTo>
                    <a:pt x="142252" y="28333"/>
                  </a:lnTo>
                  <a:lnTo>
                    <a:pt x="100050" y="75298"/>
                  </a:lnTo>
                  <a:lnTo>
                    <a:pt x="79248" y="99060"/>
                  </a:lnTo>
                  <a:lnTo>
                    <a:pt x="79248" y="4572"/>
                  </a:lnTo>
                  <a:lnTo>
                    <a:pt x="0" y="4572"/>
                  </a:lnTo>
                  <a:lnTo>
                    <a:pt x="0" y="256032"/>
                  </a:lnTo>
                  <a:lnTo>
                    <a:pt x="79248" y="256032"/>
                  </a:lnTo>
                  <a:lnTo>
                    <a:pt x="79248" y="195072"/>
                  </a:lnTo>
                  <a:lnTo>
                    <a:pt x="89535" y="183908"/>
                  </a:lnTo>
                  <a:lnTo>
                    <a:pt x="99822" y="173164"/>
                  </a:lnTo>
                  <a:lnTo>
                    <a:pt x="110109" y="162712"/>
                  </a:lnTo>
                  <a:lnTo>
                    <a:pt x="120396" y="152400"/>
                  </a:lnTo>
                  <a:lnTo>
                    <a:pt x="147637" y="204216"/>
                  </a:lnTo>
                  <a:lnTo>
                    <a:pt x="160896" y="229984"/>
                  </a:lnTo>
                  <a:lnTo>
                    <a:pt x="173736" y="256032"/>
                  </a:lnTo>
                  <a:lnTo>
                    <a:pt x="272796" y="256032"/>
                  </a:lnTo>
                  <a:close/>
                </a:path>
                <a:path w="2367279" h="260984">
                  <a:moveTo>
                    <a:pt x="669036" y="112776"/>
                  </a:moveTo>
                  <a:lnTo>
                    <a:pt x="547116" y="112776"/>
                  </a:lnTo>
                  <a:lnTo>
                    <a:pt x="547116" y="164592"/>
                  </a:lnTo>
                  <a:lnTo>
                    <a:pt x="600456" y="164592"/>
                  </a:lnTo>
                  <a:lnTo>
                    <a:pt x="600456" y="188976"/>
                  </a:lnTo>
                  <a:lnTo>
                    <a:pt x="560070" y="204597"/>
                  </a:lnTo>
                  <a:lnTo>
                    <a:pt x="547116" y="205740"/>
                  </a:lnTo>
                  <a:lnTo>
                    <a:pt x="533984" y="204597"/>
                  </a:lnTo>
                  <a:lnTo>
                    <a:pt x="496671" y="177114"/>
                  </a:lnTo>
                  <a:lnTo>
                    <a:pt x="487680" y="129540"/>
                  </a:lnTo>
                  <a:lnTo>
                    <a:pt x="488772" y="111518"/>
                  </a:lnTo>
                  <a:lnTo>
                    <a:pt x="502920" y="73152"/>
                  </a:lnTo>
                  <a:lnTo>
                    <a:pt x="544068" y="54864"/>
                  </a:lnTo>
                  <a:lnTo>
                    <a:pt x="552869" y="55410"/>
                  </a:lnTo>
                  <a:lnTo>
                    <a:pt x="586943" y="78130"/>
                  </a:lnTo>
                  <a:lnTo>
                    <a:pt x="589788" y="85344"/>
                  </a:lnTo>
                  <a:lnTo>
                    <a:pt x="608977" y="81915"/>
                  </a:lnTo>
                  <a:lnTo>
                    <a:pt x="646785" y="75057"/>
                  </a:lnTo>
                  <a:lnTo>
                    <a:pt x="665988" y="71628"/>
                  </a:lnTo>
                  <a:lnTo>
                    <a:pt x="662000" y="59626"/>
                  </a:lnTo>
                  <a:lnTo>
                    <a:pt x="637451" y="23698"/>
                  </a:lnTo>
                  <a:lnTo>
                    <a:pt x="597903" y="4495"/>
                  </a:lnTo>
                  <a:lnTo>
                    <a:pt x="547116" y="0"/>
                  </a:lnTo>
                  <a:lnTo>
                    <a:pt x="525653" y="838"/>
                  </a:lnTo>
                  <a:lnTo>
                    <a:pt x="477012" y="12192"/>
                  </a:lnTo>
                  <a:lnTo>
                    <a:pt x="435216" y="43916"/>
                  </a:lnTo>
                  <a:lnTo>
                    <a:pt x="412813" y="91440"/>
                  </a:lnTo>
                  <a:lnTo>
                    <a:pt x="408432" y="129540"/>
                  </a:lnTo>
                  <a:lnTo>
                    <a:pt x="409308" y="148640"/>
                  </a:lnTo>
                  <a:lnTo>
                    <a:pt x="423672" y="199644"/>
                  </a:lnTo>
                  <a:lnTo>
                    <a:pt x="455383" y="236512"/>
                  </a:lnTo>
                  <a:lnTo>
                    <a:pt x="501396" y="256413"/>
                  </a:lnTo>
                  <a:lnTo>
                    <a:pt x="542544" y="260604"/>
                  </a:lnTo>
                  <a:lnTo>
                    <a:pt x="561136" y="260032"/>
                  </a:lnTo>
                  <a:lnTo>
                    <a:pt x="608076" y="251460"/>
                  </a:lnTo>
                  <a:lnTo>
                    <a:pt x="652221" y="230035"/>
                  </a:lnTo>
                  <a:lnTo>
                    <a:pt x="669036" y="219456"/>
                  </a:lnTo>
                  <a:lnTo>
                    <a:pt x="669036" y="112776"/>
                  </a:lnTo>
                  <a:close/>
                </a:path>
                <a:path w="2367279" h="260984">
                  <a:moveTo>
                    <a:pt x="2366772" y="198120"/>
                  </a:moveTo>
                  <a:lnTo>
                    <a:pt x="2229612" y="198120"/>
                  </a:lnTo>
                  <a:lnTo>
                    <a:pt x="2229612" y="149860"/>
                  </a:lnTo>
                  <a:lnTo>
                    <a:pt x="2353056" y="149860"/>
                  </a:lnTo>
                  <a:lnTo>
                    <a:pt x="2353056" y="97790"/>
                  </a:lnTo>
                  <a:lnTo>
                    <a:pt x="2229612" y="97790"/>
                  </a:lnTo>
                  <a:lnTo>
                    <a:pt x="2229612" y="58420"/>
                  </a:lnTo>
                  <a:lnTo>
                    <a:pt x="2363724" y="58420"/>
                  </a:lnTo>
                  <a:lnTo>
                    <a:pt x="2363724" y="5080"/>
                  </a:lnTo>
                  <a:lnTo>
                    <a:pt x="2150364" y="5080"/>
                  </a:lnTo>
                  <a:lnTo>
                    <a:pt x="2150364" y="58420"/>
                  </a:lnTo>
                  <a:lnTo>
                    <a:pt x="2150364" y="97790"/>
                  </a:lnTo>
                  <a:lnTo>
                    <a:pt x="2150364" y="149860"/>
                  </a:lnTo>
                  <a:lnTo>
                    <a:pt x="2150364" y="198120"/>
                  </a:lnTo>
                  <a:lnTo>
                    <a:pt x="2150364" y="256540"/>
                  </a:lnTo>
                  <a:lnTo>
                    <a:pt x="2366772" y="256540"/>
                  </a:lnTo>
                  <a:lnTo>
                    <a:pt x="2366772" y="19812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1347" y="400807"/>
              <a:ext cx="245363" cy="2514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02051" y="891535"/>
              <a:ext cx="147955" cy="254635"/>
            </a:xfrm>
            <a:custGeom>
              <a:avLst/>
              <a:gdLst/>
              <a:ahLst/>
              <a:cxnLst/>
              <a:rect l="l" t="t" r="r" b="b"/>
              <a:pathLst>
                <a:path w="147955" h="254634">
                  <a:moveTo>
                    <a:pt x="147827" y="0"/>
                  </a:moveTo>
                  <a:lnTo>
                    <a:pt x="88391" y="0"/>
                  </a:lnTo>
                  <a:lnTo>
                    <a:pt x="82129" y="11120"/>
                  </a:lnTo>
                  <a:lnTo>
                    <a:pt x="74866" y="21526"/>
                  </a:lnTo>
                  <a:lnTo>
                    <a:pt x="46505" y="47339"/>
                  </a:lnTo>
                  <a:lnTo>
                    <a:pt x="0" y="67055"/>
                  </a:lnTo>
                  <a:lnTo>
                    <a:pt x="0" y="124967"/>
                  </a:lnTo>
                  <a:lnTo>
                    <a:pt x="12001" y="120634"/>
                  </a:lnTo>
                  <a:lnTo>
                    <a:pt x="22859" y="116585"/>
                  </a:lnTo>
                  <a:lnTo>
                    <a:pt x="32575" y="112537"/>
                  </a:lnTo>
                  <a:lnTo>
                    <a:pt x="41147" y="108203"/>
                  </a:lnTo>
                  <a:lnTo>
                    <a:pt x="50053" y="104251"/>
                  </a:lnTo>
                  <a:lnTo>
                    <a:pt x="58673" y="99440"/>
                  </a:lnTo>
                  <a:lnTo>
                    <a:pt x="67294" y="94059"/>
                  </a:lnTo>
                  <a:lnTo>
                    <a:pt x="76199" y="88391"/>
                  </a:lnTo>
                  <a:lnTo>
                    <a:pt x="76199" y="254507"/>
                  </a:lnTo>
                  <a:lnTo>
                    <a:pt x="147827" y="254507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0773" y="390964"/>
              <a:ext cx="1121536" cy="3397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24556" y="896111"/>
              <a:ext cx="848994" cy="254635"/>
            </a:xfrm>
            <a:custGeom>
              <a:avLst/>
              <a:gdLst/>
              <a:ahLst/>
              <a:cxnLst/>
              <a:rect l="l" t="t" r="r" b="b"/>
              <a:pathLst>
                <a:path w="848995" h="254634">
                  <a:moveTo>
                    <a:pt x="213360" y="161544"/>
                  </a:moveTo>
                  <a:lnTo>
                    <a:pt x="199847" y="117182"/>
                  </a:lnTo>
                  <a:lnTo>
                    <a:pt x="161734" y="88011"/>
                  </a:lnTo>
                  <a:lnTo>
                    <a:pt x="126492" y="82296"/>
                  </a:lnTo>
                  <a:lnTo>
                    <a:pt x="111252" y="82296"/>
                  </a:lnTo>
                  <a:lnTo>
                    <a:pt x="103632" y="83820"/>
                  </a:lnTo>
                  <a:lnTo>
                    <a:pt x="80772" y="92964"/>
                  </a:lnTo>
                  <a:lnTo>
                    <a:pt x="81927" y="83578"/>
                  </a:lnTo>
                  <a:lnTo>
                    <a:pt x="83248" y="73914"/>
                  </a:lnTo>
                  <a:lnTo>
                    <a:pt x="84836" y="64249"/>
                  </a:lnTo>
                  <a:lnTo>
                    <a:pt x="86868" y="54864"/>
                  </a:lnTo>
                  <a:lnTo>
                    <a:pt x="201168" y="54864"/>
                  </a:lnTo>
                  <a:lnTo>
                    <a:pt x="201168" y="0"/>
                  </a:lnTo>
                  <a:lnTo>
                    <a:pt x="32004" y="0"/>
                  </a:lnTo>
                  <a:lnTo>
                    <a:pt x="26289" y="33388"/>
                  </a:lnTo>
                  <a:lnTo>
                    <a:pt x="14859" y="100723"/>
                  </a:lnTo>
                  <a:lnTo>
                    <a:pt x="9144" y="134112"/>
                  </a:lnTo>
                  <a:lnTo>
                    <a:pt x="24231" y="136398"/>
                  </a:lnTo>
                  <a:lnTo>
                    <a:pt x="55003" y="140970"/>
                  </a:lnTo>
                  <a:lnTo>
                    <a:pt x="70104" y="143256"/>
                  </a:lnTo>
                  <a:lnTo>
                    <a:pt x="80772" y="132588"/>
                  </a:lnTo>
                  <a:lnTo>
                    <a:pt x="85344" y="129540"/>
                  </a:lnTo>
                  <a:lnTo>
                    <a:pt x="91440" y="126492"/>
                  </a:lnTo>
                  <a:lnTo>
                    <a:pt x="99060" y="124968"/>
                  </a:lnTo>
                  <a:lnTo>
                    <a:pt x="105156" y="124968"/>
                  </a:lnTo>
                  <a:lnTo>
                    <a:pt x="139255" y="149352"/>
                  </a:lnTo>
                  <a:lnTo>
                    <a:pt x="141732" y="167640"/>
                  </a:lnTo>
                  <a:lnTo>
                    <a:pt x="141160" y="178231"/>
                  </a:lnTo>
                  <a:lnTo>
                    <a:pt x="114147" y="211239"/>
                  </a:lnTo>
                  <a:lnTo>
                    <a:pt x="106680" y="211836"/>
                  </a:lnTo>
                  <a:lnTo>
                    <a:pt x="99060" y="211836"/>
                  </a:lnTo>
                  <a:lnTo>
                    <a:pt x="71628" y="178308"/>
                  </a:lnTo>
                  <a:lnTo>
                    <a:pt x="53568" y="179717"/>
                  </a:lnTo>
                  <a:lnTo>
                    <a:pt x="35814" y="181546"/>
                  </a:lnTo>
                  <a:lnTo>
                    <a:pt x="18046" y="183667"/>
                  </a:lnTo>
                  <a:lnTo>
                    <a:pt x="0" y="185928"/>
                  </a:lnTo>
                  <a:lnTo>
                    <a:pt x="2565" y="193878"/>
                  </a:lnTo>
                  <a:lnTo>
                    <a:pt x="5715" y="201549"/>
                  </a:lnTo>
                  <a:lnTo>
                    <a:pt x="9423" y="208648"/>
                  </a:lnTo>
                  <a:lnTo>
                    <a:pt x="13716" y="214884"/>
                  </a:lnTo>
                  <a:lnTo>
                    <a:pt x="17449" y="220573"/>
                  </a:lnTo>
                  <a:lnTo>
                    <a:pt x="47625" y="244221"/>
                  </a:lnTo>
                  <a:lnTo>
                    <a:pt x="95935" y="254228"/>
                  </a:lnTo>
                  <a:lnTo>
                    <a:pt x="108204" y="254508"/>
                  </a:lnTo>
                  <a:lnTo>
                    <a:pt x="124752" y="253885"/>
                  </a:lnTo>
                  <a:lnTo>
                    <a:pt x="166116" y="242316"/>
                  </a:lnTo>
                  <a:lnTo>
                    <a:pt x="201168" y="208788"/>
                  </a:lnTo>
                  <a:lnTo>
                    <a:pt x="212521" y="173850"/>
                  </a:lnTo>
                  <a:lnTo>
                    <a:pt x="213360" y="161544"/>
                  </a:lnTo>
                  <a:close/>
                </a:path>
                <a:path w="848995" h="254634">
                  <a:moveTo>
                    <a:pt x="595884" y="508"/>
                  </a:moveTo>
                  <a:lnTo>
                    <a:pt x="355092" y="508"/>
                  </a:lnTo>
                  <a:lnTo>
                    <a:pt x="355092" y="61468"/>
                  </a:lnTo>
                  <a:lnTo>
                    <a:pt x="435864" y="61468"/>
                  </a:lnTo>
                  <a:lnTo>
                    <a:pt x="435864" y="249428"/>
                  </a:lnTo>
                  <a:lnTo>
                    <a:pt x="515112" y="249428"/>
                  </a:lnTo>
                  <a:lnTo>
                    <a:pt x="515112" y="61468"/>
                  </a:lnTo>
                  <a:lnTo>
                    <a:pt x="595884" y="61468"/>
                  </a:lnTo>
                  <a:lnTo>
                    <a:pt x="595884" y="508"/>
                  </a:lnTo>
                  <a:close/>
                </a:path>
                <a:path w="848995" h="254634">
                  <a:moveTo>
                    <a:pt x="848868" y="193548"/>
                  </a:moveTo>
                  <a:lnTo>
                    <a:pt x="711708" y="193548"/>
                  </a:lnTo>
                  <a:lnTo>
                    <a:pt x="711708" y="145288"/>
                  </a:lnTo>
                  <a:lnTo>
                    <a:pt x="835152" y="145288"/>
                  </a:lnTo>
                  <a:lnTo>
                    <a:pt x="835152" y="93218"/>
                  </a:lnTo>
                  <a:lnTo>
                    <a:pt x="711708" y="93218"/>
                  </a:lnTo>
                  <a:lnTo>
                    <a:pt x="711708" y="53848"/>
                  </a:lnTo>
                  <a:lnTo>
                    <a:pt x="844296" y="53848"/>
                  </a:lnTo>
                  <a:lnTo>
                    <a:pt x="844296" y="508"/>
                  </a:lnTo>
                  <a:lnTo>
                    <a:pt x="632460" y="508"/>
                  </a:lnTo>
                  <a:lnTo>
                    <a:pt x="632460" y="53848"/>
                  </a:lnTo>
                  <a:lnTo>
                    <a:pt x="632460" y="93218"/>
                  </a:lnTo>
                  <a:lnTo>
                    <a:pt x="632460" y="145288"/>
                  </a:lnTo>
                  <a:lnTo>
                    <a:pt x="632460" y="193548"/>
                  </a:lnTo>
                  <a:lnTo>
                    <a:pt x="632460" y="249428"/>
                  </a:lnTo>
                  <a:lnTo>
                    <a:pt x="848868" y="249428"/>
                  </a:lnTo>
                  <a:lnTo>
                    <a:pt x="848868" y="193548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2245" y="336100"/>
              <a:ext cx="1412620" cy="3260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14572" y="896111"/>
              <a:ext cx="925194" cy="254635"/>
            </a:xfrm>
            <a:custGeom>
              <a:avLst/>
              <a:gdLst/>
              <a:ahLst/>
              <a:cxnLst/>
              <a:rect l="l" t="t" r="r" b="b"/>
              <a:pathLst>
                <a:path w="925195" h="254634">
                  <a:moveTo>
                    <a:pt x="289560" y="0"/>
                  </a:moveTo>
                  <a:lnTo>
                    <a:pt x="184404" y="0"/>
                  </a:lnTo>
                  <a:lnTo>
                    <a:pt x="174993" y="37744"/>
                  </a:lnTo>
                  <a:lnTo>
                    <a:pt x="165163" y="75628"/>
                  </a:lnTo>
                  <a:lnTo>
                    <a:pt x="144780" y="152400"/>
                  </a:lnTo>
                  <a:lnTo>
                    <a:pt x="124396" y="75628"/>
                  </a:lnTo>
                  <a:lnTo>
                    <a:pt x="114554" y="37744"/>
                  </a:lnTo>
                  <a:lnTo>
                    <a:pt x="105156" y="0"/>
                  </a:lnTo>
                  <a:lnTo>
                    <a:pt x="0" y="0"/>
                  </a:lnTo>
                  <a:lnTo>
                    <a:pt x="0" y="249936"/>
                  </a:lnTo>
                  <a:lnTo>
                    <a:pt x="65532" y="249936"/>
                  </a:lnTo>
                  <a:lnTo>
                    <a:pt x="65532" y="59436"/>
                  </a:lnTo>
                  <a:lnTo>
                    <a:pt x="78105" y="107200"/>
                  </a:lnTo>
                  <a:lnTo>
                    <a:pt x="103251" y="202171"/>
                  </a:lnTo>
                  <a:lnTo>
                    <a:pt x="115824" y="249936"/>
                  </a:lnTo>
                  <a:lnTo>
                    <a:pt x="173736" y="249936"/>
                  </a:lnTo>
                  <a:lnTo>
                    <a:pt x="186309" y="202171"/>
                  </a:lnTo>
                  <a:lnTo>
                    <a:pt x="211455" y="107200"/>
                  </a:lnTo>
                  <a:lnTo>
                    <a:pt x="224028" y="59436"/>
                  </a:lnTo>
                  <a:lnTo>
                    <a:pt x="224028" y="249936"/>
                  </a:lnTo>
                  <a:lnTo>
                    <a:pt x="289560" y="249936"/>
                  </a:lnTo>
                  <a:lnTo>
                    <a:pt x="289560" y="0"/>
                  </a:lnTo>
                  <a:close/>
                </a:path>
                <a:path w="925195" h="254634">
                  <a:moveTo>
                    <a:pt x="627888" y="0"/>
                  </a:moveTo>
                  <a:lnTo>
                    <a:pt x="522732" y="0"/>
                  </a:lnTo>
                  <a:lnTo>
                    <a:pt x="513321" y="37744"/>
                  </a:lnTo>
                  <a:lnTo>
                    <a:pt x="503491" y="75628"/>
                  </a:lnTo>
                  <a:lnTo>
                    <a:pt x="483108" y="152400"/>
                  </a:lnTo>
                  <a:lnTo>
                    <a:pt x="462724" y="75628"/>
                  </a:lnTo>
                  <a:lnTo>
                    <a:pt x="452882" y="37744"/>
                  </a:lnTo>
                  <a:lnTo>
                    <a:pt x="443484" y="0"/>
                  </a:lnTo>
                  <a:lnTo>
                    <a:pt x="338328" y="0"/>
                  </a:lnTo>
                  <a:lnTo>
                    <a:pt x="338328" y="249936"/>
                  </a:lnTo>
                  <a:lnTo>
                    <a:pt x="403860" y="249936"/>
                  </a:lnTo>
                  <a:lnTo>
                    <a:pt x="403860" y="59436"/>
                  </a:lnTo>
                  <a:lnTo>
                    <a:pt x="416433" y="107200"/>
                  </a:lnTo>
                  <a:lnTo>
                    <a:pt x="441579" y="202171"/>
                  </a:lnTo>
                  <a:lnTo>
                    <a:pt x="454152" y="249936"/>
                  </a:lnTo>
                  <a:lnTo>
                    <a:pt x="512064" y="249936"/>
                  </a:lnTo>
                  <a:lnTo>
                    <a:pt x="524637" y="202171"/>
                  </a:lnTo>
                  <a:lnTo>
                    <a:pt x="549783" y="107200"/>
                  </a:lnTo>
                  <a:lnTo>
                    <a:pt x="562356" y="59436"/>
                  </a:lnTo>
                  <a:lnTo>
                    <a:pt x="562356" y="249936"/>
                  </a:lnTo>
                  <a:lnTo>
                    <a:pt x="627888" y="249936"/>
                  </a:lnTo>
                  <a:lnTo>
                    <a:pt x="627888" y="0"/>
                  </a:lnTo>
                  <a:close/>
                </a:path>
                <a:path w="925195" h="254634">
                  <a:moveTo>
                    <a:pt x="925068" y="0"/>
                  </a:moveTo>
                  <a:lnTo>
                    <a:pt x="845820" y="0"/>
                  </a:lnTo>
                  <a:lnTo>
                    <a:pt x="845820" y="152400"/>
                  </a:lnTo>
                  <a:lnTo>
                    <a:pt x="844981" y="162115"/>
                  </a:lnTo>
                  <a:lnTo>
                    <a:pt x="819912" y="193357"/>
                  </a:lnTo>
                  <a:lnTo>
                    <a:pt x="801624" y="196596"/>
                  </a:lnTo>
                  <a:lnTo>
                    <a:pt x="791908" y="195757"/>
                  </a:lnTo>
                  <a:lnTo>
                    <a:pt x="760666" y="170688"/>
                  </a:lnTo>
                  <a:lnTo>
                    <a:pt x="757428" y="152400"/>
                  </a:lnTo>
                  <a:lnTo>
                    <a:pt x="757428" y="0"/>
                  </a:lnTo>
                  <a:lnTo>
                    <a:pt x="678180" y="0"/>
                  </a:lnTo>
                  <a:lnTo>
                    <a:pt x="678180" y="149352"/>
                  </a:lnTo>
                  <a:lnTo>
                    <a:pt x="678726" y="158800"/>
                  </a:lnTo>
                  <a:lnTo>
                    <a:pt x="688632" y="199123"/>
                  </a:lnTo>
                  <a:lnTo>
                    <a:pt x="715137" y="233362"/>
                  </a:lnTo>
                  <a:lnTo>
                    <a:pt x="756348" y="251320"/>
                  </a:lnTo>
                  <a:lnTo>
                    <a:pt x="798283" y="254482"/>
                  </a:lnTo>
                  <a:lnTo>
                    <a:pt x="807720" y="254508"/>
                  </a:lnTo>
                  <a:lnTo>
                    <a:pt x="823150" y="254177"/>
                  </a:lnTo>
                  <a:lnTo>
                    <a:pt x="862584" y="246888"/>
                  </a:lnTo>
                  <a:lnTo>
                    <a:pt x="894588" y="225552"/>
                  </a:lnTo>
                  <a:lnTo>
                    <a:pt x="902017" y="218147"/>
                  </a:lnTo>
                  <a:lnTo>
                    <a:pt x="920559" y="181076"/>
                  </a:lnTo>
                  <a:lnTo>
                    <a:pt x="925068" y="149352"/>
                  </a:lnTo>
                  <a:lnTo>
                    <a:pt x="92506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1644" y="896107"/>
              <a:ext cx="243839" cy="24993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02051" y="396235"/>
              <a:ext cx="2994660" cy="754380"/>
            </a:xfrm>
            <a:custGeom>
              <a:avLst/>
              <a:gdLst/>
              <a:ahLst/>
              <a:cxnLst/>
              <a:rect l="l" t="t" r="r" b="b"/>
              <a:pathLst>
                <a:path w="2994660" h="754380">
                  <a:moveTo>
                    <a:pt x="338327" y="4571"/>
                  </a:moveTo>
                  <a:lnTo>
                    <a:pt x="357997" y="4571"/>
                  </a:lnTo>
                  <a:lnTo>
                    <a:pt x="377951" y="4571"/>
                  </a:lnTo>
                  <a:lnTo>
                    <a:pt x="397906" y="4571"/>
                  </a:lnTo>
                  <a:lnTo>
                    <a:pt x="417575" y="4571"/>
                  </a:lnTo>
                  <a:lnTo>
                    <a:pt x="417575" y="28551"/>
                  </a:lnTo>
                  <a:lnTo>
                    <a:pt x="417575" y="52387"/>
                  </a:lnTo>
                  <a:lnTo>
                    <a:pt x="417575" y="75938"/>
                  </a:lnTo>
                  <a:lnTo>
                    <a:pt x="417575" y="99059"/>
                  </a:lnTo>
                  <a:lnTo>
                    <a:pt x="438388" y="75295"/>
                  </a:lnTo>
                  <a:lnTo>
                    <a:pt x="459485" y="51815"/>
                  </a:lnTo>
                  <a:lnTo>
                    <a:pt x="480583" y="28336"/>
                  </a:lnTo>
                  <a:lnTo>
                    <a:pt x="501395" y="4571"/>
                  </a:lnTo>
                  <a:lnTo>
                    <a:pt x="527684" y="4571"/>
                  </a:lnTo>
                  <a:lnTo>
                    <a:pt x="553973" y="4571"/>
                  </a:lnTo>
                  <a:lnTo>
                    <a:pt x="580262" y="4571"/>
                  </a:lnTo>
                  <a:lnTo>
                    <a:pt x="606551" y="4571"/>
                  </a:lnTo>
                  <a:lnTo>
                    <a:pt x="583430" y="28336"/>
                  </a:lnTo>
                  <a:lnTo>
                    <a:pt x="559879" y="51815"/>
                  </a:lnTo>
                  <a:lnTo>
                    <a:pt x="536043" y="75295"/>
                  </a:lnTo>
                  <a:lnTo>
                    <a:pt x="512063" y="99059"/>
                  </a:lnTo>
                  <a:lnTo>
                    <a:pt x="536328" y="138588"/>
                  </a:lnTo>
                  <a:lnTo>
                    <a:pt x="561022" y="177545"/>
                  </a:lnTo>
                  <a:lnTo>
                    <a:pt x="586001" y="216503"/>
                  </a:lnTo>
                  <a:lnTo>
                    <a:pt x="611123" y="256031"/>
                  </a:lnTo>
                  <a:lnTo>
                    <a:pt x="586216" y="256031"/>
                  </a:lnTo>
                  <a:lnTo>
                    <a:pt x="561593" y="256031"/>
                  </a:lnTo>
                  <a:lnTo>
                    <a:pt x="536971" y="256031"/>
                  </a:lnTo>
                  <a:lnTo>
                    <a:pt x="512063" y="256031"/>
                  </a:lnTo>
                  <a:lnTo>
                    <a:pt x="499229" y="229981"/>
                  </a:lnTo>
                  <a:lnTo>
                    <a:pt x="485965" y="204215"/>
                  </a:lnTo>
                  <a:lnTo>
                    <a:pt x="472416" y="178450"/>
                  </a:lnTo>
                  <a:lnTo>
                    <a:pt x="458723" y="152399"/>
                  </a:lnTo>
                  <a:lnTo>
                    <a:pt x="448436" y="162710"/>
                  </a:lnTo>
                  <a:lnTo>
                    <a:pt x="438149" y="173164"/>
                  </a:lnTo>
                  <a:lnTo>
                    <a:pt x="427862" y="183903"/>
                  </a:lnTo>
                  <a:lnTo>
                    <a:pt x="417575" y="195071"/>
                  </a:lnTo>
                  <a:lnTo>
                    <a:pt x="417575" y="209954"/>
                  </a:lnTo>
                  <a:lnTo>
                    <a:pt x="417575" y="224980"/>
                  </a:lnTo>
                  <a:lnTo>
                    <a:pt x="417575" y="240291"/>
                  </a:lnTo>
                  <a:lnTo>
                    <a:pt x="417575" y="256031"/>
                  </a:lnTo>
                  <a:lnTo>
                    <a:pt x="397906" y="256031"/>
                  </a:lnTo>
                  <a:lnTo>
                    <a:pt x="377951" y="256031"/>
                  </a:lnTo>
                  <a:lnTo>
                    <a:pt x="357997" y="256031"/>
                  </a:lnTo>
                  <a:lnTo>
                    <a:pt x="338327" y="256031"/>
                  </a:lnTo>
                  <a:lnTo>
                    <a:pt x="338327" y="205739"/>
                  </a:lnTo>
                  <a:lnTo>
                    <a:pt x="338327" y="155447"/>
                  </a:lnTo>
                  <a:lnTo>
                    <a:pt x="338327" y="105155"/>
                  </a:lnTo>
                  <a:lnTo>
                    <a:pt x="338327" y="54863"/>
                  </a:lnTo>
                  <a:lnTo>
                    <a:pt x="338327" y="4571"/>
                  </a:lnTo>
                  <a:close/>
                </a:path>
                <a:path w="2994660" h="754380">
                  <a:moveTo>
                    <a:pt x="885443" y="164591"/>
                  </a:moveTo>
                  <a:lnTo>
                    <a:pt x="885443" y="151780"/>
                  </a:lnTo>
                  <a:lnTo>
                    <a:pt x="885443" y="138683"/>
                  </a:lnTo>
                  <a:lnTo>
                    <a:pt x="885443" y="125587"/>
                  </a:lnTo>
                  <a:lnTo>
                    <a:pt x="885443" y="112775"/>
                  </a:lnTo>
                  <a:lnTo>
                    <a:pt x="916281" y="112775"/>
                  </a:lnTo>
                  <a:lnTo>
                    <a:pt x="946975" y="112775"/>
                  </a:lnTo>
                  <a:lnTo>
                    <a:pt x="977384" y="112775"/>
                  </a:lnTo>
                  <a:lnTo>
                    <a:pt x="1007363" y="112775"/>
                  </a:lnTo>
                  <a:lnTo>
                    <a:pt x="1007363" y="139303"/>
                  </a:lnTo>
                  <a:lnTo>
                    <a:pt x="1007363" y="166115"/>
                  </a:lnTo>
                  <a:lnTo>
                    <a:pt x="1007363" y="192928"/>
                  </a:lnTo>
                  <a:lnTo>
                    <a:pt x="1007363" y="219455"/>
                  </a:lnTo>
                  <a:lnTo>
                    <a:pt x="990552" y="230028"/>
                  </a:lnTo>
                  <a:lnTo>
                    <a:pt x="946403" y="251459"/>
                  </a:lnTo>
                  <a:lnTo>
                    <a:pt x="899469" y="260032"/>
                  </a:lnTo>
                  <a:lnTo>
                    <a:pt x="880871" y="260603"/>
                  </a:lnTo>
                  <a:lnTo>
                    <a:pt x="859154" y="259508"/>
                  </a:lnTo>
                  <a:lnTo>
                    <a:pt x="807719" y="245363"/>
                  </a:lnTo>
                  <a:lnTo>
                    <a:pt x="770858" y="213645"/>
                  </a:lnTo>
                  <a:lnTo>
                    <a:pt x="750379" y="166877"/>
                  </a:lnTo>
                  <a:lnTo>
                    <a:pt x="746759" y="129539"/>
                  </a:lnTo>
                  <a:lnTo>
                    <a:pt x="747879" y="109775"/>
                  </a:lnTo>
                  <a:lnTo>
                    <a:pt x="763523" y="57911"/>
                  </a:lnTo>
                  <a:lnTo>
                    <a:pt x="799314" y="21050"/>
                  </a:lnTo>
                  <a:lnTo>
                    <a:pt x="845248" y="3238"/>
                  </a:lnTo>
                  <a:lnTo>
                    <a:pt x="885443" y="0"/>
                  </a:lnTo>
                  <a:lnTo>
                    <a:pt x="904851" y="547"/>
                  </a:lnTo>
                  <a:lnTo>
                    <a:pt x="947927" y="7619"/>
                  </a:lnTo>
                  <a:lnTo>
                    <a:pt x="982979" y="30479"/>
                  </a:lnTo>
                  <a:lnTo>
                    <a:pt x="1004315" y="71627"/>
                  </a:lnTo>
                  <a:lnTo>
                    <a:pt x="985123" y="75056"/>
                  </a:lnTo>
                  <a:lnTo>
                    <a:pt x="966215" y="78485"/>
                  </a:lnTo>
                  <a:lnTo>
                    <a:pt x="947308" y="81914"/>
                  </a:lnTo>
                  <a:lnTo>
                    <a:pt x="928115" y="85343"/>
                  </a:lnTo>
                  <a:lnTo>
                    <a:pt x="925282" y="78128"/>
                  </a:lnTo>
                  <a:lnTo>
                    <a:pt x="921448" y="72199"/>
                  </a:lnTo>
                  <a:lnTo>
                    <a:pt x="882395" y="54863"/>
                  </a:lnTo>
                  <a:lnTo>
                    <a:pt x="870394" y="56006"/>
                  </a:lnTo>
                  <a:lnTo>
                    <a:pt x="835009" y="83462"/>
                  </a:lnTo>
                  <a:lnTo>
                    <a:pt x="826007" y="129539"/>
                  </a:lnTo>
                  <a:lnTo>
                    <a:pt x="827103" y="148447"/>
                  </a:lnTo>
                  <a:lnTo>
                    <a:pt x="841247" y="187451"/>
                  </a:lnTo>
                  <a:lnTo>
                    <a:pt x="885443" y="205739"/>
                  </a:lnTo>
                  <a:lnTo>
                    <a:pt x="892063" y="205454"/>
                  </a:lnTo>
                  <a:lnTo>
                    <a:pt x="931068" y="193024"/>
                  </a:lnTo>
                  <a:lnTo>
                    <a:pt x="938783" y="188975"/>
                  </a:lnTo>
                  <a:lnTo>
                    <a:pt x="938783" y="179831"/>
                  </a:lnTo>
                  <a:lnTo>
                    <a:pt x="938783" y="172211"/>
                  </a:lnTo>
                  <a:lnTo>
                    <a:pt x="938783" y="164591"/>
                  </a:lnTo>
                  <a:lnTo>
                    <a:pt x="925306" y="164591"/>
                  </a:lnTo>
                  <a:lnTo>
                    <a:pt x="912113" y="164591"/>
                  </a:lnTo>
                  <a:lnTo>
                    <a:pt x="898921" y="164591"/>
                  </a:lnTo>
                  <a:lnTo>
                    <a:pt x="885443" y="164591"/>
                  </a:lnTo>
                  <a:close/>
                </a:path>
                <a:path w="2994660" h="754380">
                  <a:moveTo>
                    <a:pt x="2488691" y="4571"/>
                  </a:moveTo>
                  <a:lnTo>
                    <a:pt x="2542174" y="4571"/>
                  </a:lnTo>
                  <a:lnTo>
                    <a:pt x="2595371" y="4571"/>
                  </a:lnTo>
                  <a:lnTo>
                    <a:pt x="2648569" y="4571"/>
                  </a:lnTo>
                  <a:lnTo>
                    <a:pt x="2702051" y="4571"/>
                  </a:lnTo>
                  <a:lnTo>
                    <a:pt x="2702051" y="18049"/>
                  </a:lnTo>
                  <a:lnTo>
                    <a:pt x="2702051" y="31241"/>
                  </a:lnTo>
                  <a:lnTo>
                    <a:pt x="2702051" y="44434"/>
                  </a:lnTo>
                  <a:lnTo>
                    <a:pt x="2702051" y="57911"/>
                  </a:lnTo>
                  <a:lnTo>
                    <a:pt x="2668881" y="57911"/>
                  </a:lnTo>
                  <a:lnTo>
                    <a:pt x="2635567" y="57911"/>
                  </a:lnTo>
                  <a:lnTo>
                    <a:pt x="2601968" y="57911"/>
                  </a:lnTo>
                  <a:lnTo>
                    <a:pt x="2567939" y="57911"/>
                  </a:lnTo>
                  <a:lnTo>
                    <a:pt x="2567939" y="68175"/>
                  </a:lnTo>
                  <a:lnTo>
                    <a:pt x="2567939" y="78295"/>
                  </a:lnTo>
                  <a:lnTo>
                    <a:pt x="2567939" y="88130"/>
                  </a:lnTo>
                  <a:lnTo>
                    <a:pt x="2567939" y="97535"/>
                  </a:lnTo>
                  <a:lnTo>
                    <a:pt x="2598800" y="97535"/>
                  </a:lnTo>
                  <a:lnTo>
                    <a:pt x="2629661" y="97535"/>
                  </a:lnTo>
                  <a:lnTo>
                    <a:pt x="2660522" y="97535"/>
                  </a:lnTo>
                  <a:lnTo>
                    <a:pt x="2691383" y="97535"/>
                  </a:lnTo>
                  <a:lnTo>
                    <a:pt x="2691383" y="110990"/>
                  </a:lnTo>
                  <a:lnTo>
                    <a:pt x="2691383" y="124015"/>
                  </a:lnTo>
                  <a:lnTo>
                    <a:pt x="2691383" y="136755"/>
                  </a:lnTo>
                  <a:lnTo>
                    <a:pt x="2691383" y="149351"/>
                  </a:lnTo>
                  <a:lnTo>
                    <a:pt x="2660522" y="149351"/>
                  </a:lnTo>
                  <a:lnTo>
                    <a:pt x="2629661" y="149351"/>
                  </a:lnTo>
                  <a:lnTo>
                    <a:pt x="2598800" y="149351"/>
                  </a:lnTo>
                  <a:lnTo>
                    <a:pt x="2567939" y="149351"/>
                  </a:lnTo>
                  <a:lnTo>
                    <a:pt x="2567939" y="161901"/>
                  </a:lnTo>
                  <a:lnTo>
                    <a:pt x="2567939" y="174307"/>
                  </a:lnTo>
                  <a:lnTo>
                    <a:pt x="2567939" y="186428"/>
                  </a:lnTo>
                  <a:lnTo>
                    <a:pt x="2567939" y="198119"/>
                  </a:lnTo>
                  <a:lnTo>
                    <a:pt x="2602229" y="198119"/>
                  </a:lnTo>
                  <a:lnTo>
                    <a:pt x="2636519" y="198119"/>
                  </a:lnTo>
                  <a:lnTo>
                    <a:pt x="2670809" y="198119"/>
                  </a:lnTo>
                  <a:lnTo>
                    <a:pt x="2705099" y="198119"/>
                  </a:lnTo>
                  <a:lnTo>
                    <a:pt x="2705099" y="212740"/>
                  </a:lnTo>
                  <a:lnTo>
                    <a:pt x="2705099" y="227075"/>
                  </a:lnTo>
                  <a:lnTo>
                    <a:pt x="2705099" y="241411"/>
                  </a:lnTo>
                  <a:lnTo>
                    <a:pt x="2705099" y="256031"/>
                  </a:lnTo>
                  <a:lnTo>
                    <a:pt x="2651355" y="256031"/>
                  </a:lnTo>
                  <a:lnTo>
                    <a:pt x="2597467" y="256031"/>
                  </a:lnTo>
                  <a:lnTo>
                    <a:pt x="2543294" y="256031"/>
                  </a:lnTo>
                  <a:lnTo>
                    <a:pt x="2488691" y="256031"/>
                  </a:lnTo>
                  <a:lnTo>
                    <a:pt x="2488691" y="205739"/>
                  </a:lnTo>
                  <a:lnTo>
                    <a:pt x="2488691" y="155447"/>
                  </a:lnTo>
                  <a:lnTo>
                    <a:pt x="2488691" y="105155"/>
                  </a:lnTo>
                  <a:lnTo>
                    <a:pt x="2488691" y="54863"/>
                  </a:lnTo>
                  <a:lnTo>
                    <a:pt x="2488691" y="4571"/>
                  </a:lnTo>
                  <a:close/>
                </a:path>
                <a:path w="2994660" h="754380">
                  <a:moveTo>
                    <a:pt x="2749295" y="4571"/>
                  </a:moveTo>
                  <a:lnTo>
                    <a:pt x="2767583" y="4571"/>
                  </a:lnTo>
                  <a:lnTo>
                    <a:pt x="2785871" y="4571"/>
                  </a:lnTo>
                  <a:lnTo>
                    <a:pt x="2804159" y="4571"/>
                  </a:lnTo>
                  <a:lnTo>
                    <a:pt x="2822447" y="4571"/>
                  </a:lnTo>
                  <a:lnTo>
                    <a:pt x="2846689" y="39743"/>
                  </a:lnTo>
                  <a:lnTo>
                    <a:pt x="2871215" y="74485"/>
                  </a:lnTo>
                  <a:lnTo>
                    <a:pt x="2895742" y="108942"/>
                  </a:lnTo>
                  <a:lnTo>
                    <a:pt x="2919983" y="143255"/>
                  </a:lnTo>
                  <a:lnTo>
                    <a:pt x="2919983" y="108727"/>
                  </a:lnTo>
                  <a:lnTo>
                    <a:pt x="2919983" y="73913"/>
                  </a:lnTo>
                  <a:lnTo>
                    <a:pt x="2919983" y="39100"/>
                  </a:lnTo>
                  <a:lnTo>
                    <a:pt x="2919983" y="4571"/>
                  </a:lnTo>
                  <a:lnTo>
                    <a:pt x="2938295" y="4571"/>
                  </a:lnTo>
                  <a:lnTo>
                    <a:pt x="2956750" y="4571"/>
                  </a:lnTo>
                  <a:lnTo>
                    <a:pt x="2975490" y="4571"/>
                  </a:lnTo>
                  <a:lnTo>
                    <a:pt x="2994659" y="4571"/>
                  </a:lnTo>
                  <a:lnTo>
                    <a:pt x="2994659" y="54863"/>
                  </a:lnTo>
                  <a:lnTo>
                    <a:pt x="2994659" y="105155"/>
                  </a:lnTo>
                  <a:lnTo>
                    <a:pt x="2994659" y="155447"/>
                  </a:lnTo>
                  <a:lnTo>
                    <a:pt x="2994659" y="205739"/>
                  </a:lnTo>
                  <a:lnTo>
                    <a:pt x="2994659" y="256031"/>
                  </a:lnTo>
                  <a:lnTo>
                    <a:pt x="2975490" y="256031"/>
                  </a:lnTo>
                  <a:lnTo>
                    <a:pt x="2956750" y="256031"/>
                  </a:lnTo>
                  <a:lnTo>
                    <a:pt x="2938295" y="256031"/>
                  </a:lnTo>
                  <a:lnTo>
                    <a:pt x="2919983" y="256031"/>
                  </a:lnTo>
                  <a:lnTo>
                    <a:pt x="2895766" y="221075"/>
                  </a:lnTo>
                  <a:lnTo>
                    <a:pt x="2871406" y="186689"/>
                  </a:lnTo>
                  <a:lnTo>
                    <a:pt x="2847331" y="152304"/>
                  </a:lnTo>
                  <a:lnTo>
                    <a:pt x="2823971" y="117347"/>
                  </a:lnTo>
                  <a:lnTo>
                    <a:pt x="2823971" y="152519"/>
                  </a:lnTo>
                  <a:lnTo>
                    <a:pt x="2823971" y="187261"/>
                  </a:lnTo>
                  <a:lnTo>
                    <a:pt x="2823971" y="221718"/>
                  </a:lnTo>
                  <a:lnTo>
                    <a:pt x="2823971" y="256031"/>
                  </a:lnTo>
                  <a:lnTo>
                    <a:pt x="2804802" y="256031"/>
                  </a:lnTo>
                  <a:lnTo>
                    <a:pt x="2786062" y="256031"/>
                  </a:lnTo>
                  <a:lnTo>
                    <a:pt x="2767607" y="256031"/>
                  </a:lnTo>
                  <a:lnTo>
                    <a:pt x="2749295" y="256031"/>
                  </a:lnTo>
                  <a:lnTo>
                    <a:pt x="2749295" y="205739"/>
                  </a:lnTo>
                  <a:lnTo>
                    <a:pt x="2749295" y="155447"/>
                  </a:lnTo>
                  <a:lnTo>
                    <a:pt x="2749295" y="105155"/>
                  </a:lnTo>
                  <a:lnTo>
                    <a:pt x="2749295" y="54863"/>
                  </a:lnTo>
                  <a:lnTo>
                    <a:pt x="2749295" y="4571"/>
                  </a:lnTo>
                  <a:close/>
                </a:path>
                <a:path w="2994660" h="754380">
                  <a:moveTo>
                    <a:pt x="147827" y="495299"/>
                  </a:moveTo>
                  <a:lnTo>
                    <a:pt x="147827" y="495299"/>
                  </a:lnTo>
                  <a:lnTo>
                    <a:pt x="147827" y="749807"/>
                  </a:lnTo>
                  <a:lnTo>
                    <a:pt x="129563" y="749807"/>
                  </a:lnTo>
                  <a:lnTo>
                    <a:pt x="111442" y="749807"/>
                  </a:lnTo>
                  <a:lnTo>
                    <a:pt x="93606" y="749807"/>
                  </a:lnTo>
                  <a:lnTo>
                    <a:pt x="76199" y="749807"/>
                  </a:lnTo>
                  <a:lnTo>
                    <a:pt x="76199" y="708421"/>
                  </a:lnTo>
                  <a:lnTo>
                    <a:pt x="76199" y="666749"/>
                  </a:lnTo>
                  <a:lnTo>
                    <a:pt x="76199" y="625078"/>
                  </a:lnTo>
                  <a:lnTo>
                    <a:pt x="76199" y="583691"/>
                  </a:lnTo>
                  <a:lnTo>
                    <a:pt x="67294" y="589359"/>
                  </a:lnTo>
                  <a:lnTo>
                    <a:pt x="58673" y="594740"/>
                  </a:lnTo>
                  <a:lnTo>
                    <a:pt x="50053" y="599551"/>
                  </a:lnTo>
                  <a:lnTo>
                    <a:pt x="41147" y="603503"/>
                  </a:lnTo>
                  <a:lnTo>
                    <a:pt x="32575" y="607837"/>
                  </a:lnTo>
                  <a:lnTo>
                    <a:pt x="22859" y="611885"/>
                  </a:lnTo>
                  <a:lnTo>
                    <a:pt x="12001" y="615934"/>
                  </a:lnTo>
                  <a:lnTo>
                    <a:pt x="0" y="620267"/>
                  </a:lnTo>
                  <a:lnTo>
                    <a:pt x="0" y="605647"/>
                  </a:lnTo>
                  <a:lnTo>
                    <a:pt x="0" y="591311"/>
                  </a:lnTo>
                  <a:lnTo>
                    <a:pt x="0" y="576976"/>
                  </a:lnTo>
                  <a:lnTo>
                    <a:pt x="0" y="562355"/>
                  </a:lnTo>
                  <a:lnTo>
                    <a:pt x="17406" y="556355"/>
                  </a:lnTo>
                  <a:lnTo>
                    <a:pt x="57911" y="534923"/>
                  </a:lnTo>
                  <a:lnTo>
                    <a:pt x="88391" y="495299"/>
                  </a:lnTo>
                  <a:lnTo>
                    <a:pt x="103250" y="495299"/>
                  </a:lnTo>
                  <a:lnTo>
                    <a:pt x="118109" y="495299"/>
                  </a:lnTo>
                  <a:lnTo>
                    <a:pt x="132968" y="495299"/>
                  </a:lnTo>
                  <a:lnTo>
                    <a:pt x="147827" y="495299"/>
                  </a:lnTo>
                  <a:close/>
                </a:path>
                <a:path w="2994660" h="754380">
                  <a:moveTo>
                    <a:pt x="254507" y="499871"/>
                  </a:moveTo>
                  <a:lnTo>
                    <a:pt x="296798" y="499871"/>
                  </a:lnTo>
                  <a:lnTo>
                    <a:pt x="339089" y="499871"/>
                  </a:lnTo>
                  <a:lnTo>
                    <a:pt x="381380" y="499871"/>
                  </a:lnTo>
                  <a:lnTo>
                    <a:pt x="423671" y="499871"/>
                  </a:lnTo>
                  <a:lnTo>
                    <a:pt x="423671" y="513587"/>
                  </a:lnTo>
                  <a:lnTo>
                    <a:pt x="423671" y="527303"/>
                  </a:lnTo>
                  <a:lnTo>
                    <a:pt x="423671" y="541019"/>
                  </a:lnTo>
                  <a:lnTo>
                    <a:pt x="423671" y="554735"/>
                  </a:lnTo>
                  <a:lnTo>
                    <a:pt x="395096" y="554735"/>
                  </a:lnTo>
                  <a:lnTo>
                    <a:pt x="366521" y="554735"/>
                  </a:lnTo>
                  <a:lnTo>
                    <a:pt x="337946" y="554735"/>
                  </a:lnTo>
                  <a:lnTo>
                    <a:pt x="309371" y="554735"/>
                  </a:lnTo>
                  <a:lnTo>
                    <a:pt x="307347" y="564118"/>
                  </a:lnTo>
                  <a:lnTo>
                    <a:pt x="305752" y="573785"/>
                  </a:lnTo>
                  <a:lnTo>
                    <a:pt x="304442" y="583453"/>
                  </a:lnTo>
                  <a:lnTo>
                    <a:pt x="303275" y="592835"/>
                  </a:lnTo>
                  <a:lnTo>
                    <a:pt x="310895" y="589787"/>
                  </a:lnTo>
                  <a:lnTo>
                    <a:pt x="318515" y="586739"/>
                  </a:lnTo>
                  <a:lnTo>
                    <a:pt x="326135" y="583691"/>
                  </a:lnTo>
                  <a:lnTo>
                    <a:pt x="333755" y="582167"/>
                  </a:lnTo>
                  <a:lnTo>
                    <a:pt x="341375" y="582167"/>
                  </a:lnTo>
                  <a:lnTo>
                    <a:pt x="348995" y="582167"/>
                  </a:lnTo>
                  <a:lnTo>
                    <a:pt x="398930" y="595026"/>
                  </a:lnTo>
                  <a:lnTo>
                    <a:pt x="429958" y="630364"/>
                  </a:lnTo>
                  <a:lnTo>
                    <a:pt x="435863" y="661415"/>
                  </a:lnTo>
                  <a:lnTo>
                    <a:pt x="435030" y="673727"/>
                  </a:lnTo>
                  <a:lnTo>
                    <a:pt x="417123" y="719256"/>
                  </a:lnTo>
                  <a:lnTo>
                    <a:pt x="376356" y="747950"/>
                  </a:lnTo>
                  <a:lnTo>
                    <a:pt x="330707" y="754379"/>
                  </a:lnTo>
                  <a:lnTo>
                    <a:pt x="318444" y="754094"/>
                  </a:lnTo>
                  <a:lnTo>
                    <a:pt x="277891" y="747236"/>
                  </a:lnTo>
                  <a:lnTo>
                    <a:pt x="244411" y="725995"/>
                  </a:lnTo>
                  <a:lnTo>
                    <a:pt x="236219" y="714755"/>
                  </a:lnTo>
                  <a:lnTo>
                    <a:pt x="231933" y="708517"/>
                  </a:lnTo>
                  <a:lnTo>
                    <a:pt x="228218" y="701420"/>
                  </a:lnTo>
                  <a:lnTo>
                    <a:pt x="225075" y="693753"/>
                  </a:lnTo>
                  <a:lnTo>
                    <a:pt x="222503" y="685799"/>
                  </a:lnTo>
                  <a:lnTo>
                    <a:pt x="240553" y="683537"/>
                  </a:lnTo>
                  <a:lnTo>
                    <a:pt x="258317" y="681418"/>
                  </a:lnTo>
                  <a:lnTo>
                    <a:pt x="276082" y="679584"/>
                  </a:lnTo>
                  <a:lnTo>
                    <a:pt x="294131" y="678179"/>
                  </a:lnTo>
                  <a:lnTo>
                    <a:pt x="295822" y="685847"/>
                  </a:lnTo>
                  <a:lnTo>
                    <a:pt x="298513" y="692657"/>
                  </a:lnTo>
                  <a:lnTo>
                    <a:pt x="302061" y="698325"/>
                  </a:lnTo>
                  <a:lnTo>
                    <a:pt x="306323" y="702563"/>
                  </a:lnTo>
                  <a:lnTo>
                    <a:pt x="313943" y="710183"/>
                  </a:lnTo>
                  <a:lnTo>
                    <a:pt x="321563" y="711707"/>
                  </a:lnTo>
                  <a:lnTo>
                    <a:pt x="329183" y="711707"/>
                  </a:lnTo>
                  <a:lnTo>
                    <a:pt x="361949" y="687133"/>
                  </a:lnTo>
                  <a:lnTo>
                    <a:pt x="364235" y="667511"/>
                  </a:lnTo>
                  <a:lnTo>
                    <a:pt x="363640" y="657796"/>
                  </a:lnTo>
                  <a:lnTo>
                    <a:pt x="335351" y="625435"/>
                  </a:lnTo>
                  <a:lnTo>
                    <a:pt x="327659" y="624839"/>
                  </a:lnTo>
                  <a:lnTo>
                    <a:pt x="321563" y="624839"/>
                  </a:lnTo>
                  <a:lnTo>
                    <a:pt x="313943" y="626363"/>
                  </a:lnTo>
                  <a:lnTo>
                    <a:pt x="307847" y="629411"/>
                  </a:lnTo>
                  <a:lnTo>
                    <a:pt x="303275" y="632459"/>
                  </a:lnTo>
                  <a:lnTo>
                    <a:pt x="298703" y="637031"/>
                  </a:lnTo>
                  <a:lnTo>
                    <a:pt x="292607" y="643127"/>
                  </a:lnTo>
                  <a:lnTo>
                    <a:pt x="277510" y="640841"/>
                  </a:lnTo>
                  <a:lnTo>
                    <a:pt x="262127" y="638555"/>
                  </a:lnTo>
                  <a:lnTo>
                    <a:pt x="246745" y="636269"/>
                  </a:lnTo>
                  <a:lnTo>
                    <a:pt x="231647" y="633983"/>
                  </a:lnTo>
                  <a:lnTo>
                    <a:pt x="237362" y="600598"/>
                  </a:lnTo>
                  <a:lnTo>
                    <a:pt x="243077" y="566927"/>
                  </a:lnTo>
                  <a:lnTo>
                    <a:pt x="248792" y="533257"/>
                  </a:lnTo>
                  <a:lnTo>
                    <a:pt x="254507" y="499871"/>
                  </a:lnTo>
                  <a:close/>
                </a:path>
                <a:path w="2994660" h="754380">
                  <a:moveTo>
                    <a:pt x="577595" y="499871"/>
                  </a:moveTo>
                  <a:lnTo>
                    <a:pt x="577595" y="499871"/>
                  </a:lnTo>
                  <a:lnTo>
                    <a:pt x="818387" y="499871"/>
                  </a:lnTo>
                  <a:lnTo>
                    <a:pt x="818387" y="514969"/>
                  </a:lnTo>
                  <a:lnTo>
                    <a:pt x="818387" y="530351"/>
                  </a:lnTo>
                  <a:lnTo>
                    <a:pt x="818387" y="545734"/>
                  </a:lnTo>
                  <a:lnTo>
                    <a:pt x="818387" y="560831"/>
                  </a:lnTo>
                  <a:lnTo>
                    <a:pt x="798695" y="560831"/>
                  </a:lnTo>
                  <a:lnTo>
                    <a:pt x="778573" y="560831"/>
                  </a:lnTo>
                  <a:lnTo>
                    <a:pt x="758166" y="560831"/>
                  </a:lnTo>
                  <a:lnTo>
                    <a:pt x="737615" y="560831"/>
                  </a:lnTo>
                  <a:lnTo>
                    <a:pt x="737615" y="608576"/>
                  </a:lnTo>
                  <a:lnTo>
                    <a:pt x="737615" y="655891"/>
                  </a:lnTo>
                  <a:lnTo>
                    <a:pt x="737615" y="702921"/>
                  </a:lnTo>
                  <a:lnTo>
                    <a:pt x="737615" y="749807"/>
                  </a:lnTo>
                  <a:lnTo>
                    <a:pt x="717946" y="749807"/>
                  </a:lnTo>
                  <a:lnTo>
                    <a:pt x="697991" y="749807"/>
                  </a:lnTo>
                  <a:lnTo>
                    <a:pt x="678037" y="749807"/>
                  </a:lnTo>
                  <a:lnTo>
                    <a:pt x="658367" y="749807"/>
                  </a:lnTo>
                  <a:lnTo>
                    <a:pt x="658367" y="702921"/>
                  </a:lnTo>
                  <a:lnTo>
                    <a:pt x="658367" y="655891"/>
                  </a:lnTo>
                  <a:lnTo>
                    <a:pt x="658367" y="608576"/>
                  </a:lnTo>
                  <a:lnTo>
                    <a:pt x="658367" y="560831"/>
                  </a:lnTo>
                  <a:lnTo>
                    <a:pt x="638032" y="560831"/>
                  </a:lnTo>
                  <a:lnTo>
                    <a:pt x="617981" y="560831"/>
                  </a:lnTo>
                  <a:lnTo>
                    <a:pt x="597931" y="560831"/>
                  </a:lnTo>
                  <a:lnTo>
                    <a:pt x="577595" y="560831"/>
                  </a:lnTo>
                  <a:lnTo>
                    <a:pt x="577595" y="545734"/>
                  </a:lnTo>
                  <a:lnTo>
                    <a:pt x="577595" y="530351"/>
                  </a:lnTo>
                  <a:lnTo>
                    <a:pt x="577595" y="514969"/>
                  </a:lnTo>
                  <a:lnTo>
                    <a:pt x="577595" y="499871"/>
                  </a:lnTo>
                  <a:close/>
                </a:path>
                <a:path w="2994660" h="754380">
                  <a:moveTo>
                    <a:pt x="854963" y="499871"/>
                  </a:moveTo>
                  <a:lnTo>
                    <a:pt x="907780" y="499871"/>
                  </a:lnTo>
                  <a:lnTo>
                    <a:pt x="960881" y="499871"/>
                  </a:lnTo>
                  <a:lnTo>
                    <a:pt x="1013983" y="499871"/>
                  </a:lnTo>
                  <a:lnTo>
                    <a:pt x="1066799" y="499871"/>
                  </a:lnTo>
                  <a:lnTo>
                    <a:pt x="1066799" y="512706"/>
                  </a:lnTo>
                  <a:lnTo>
                    <a:pt x="1066799" y="525970"/>
                  </a:lnTo>
                  <a:lnTo>
                    <a:pt x="1066799" y="539519"/>
                  </a:lnTo>
                  <a:lnTo>
                    <a:pt x="1066799" y="553211"/>
                  </a:lnTo>
                  <a:lnTo>
                    <a:pt x="1033652" y="553211"/>
                  </a:lnTo>
                  <a:lnTo>
                    <a:pt x="1000505" y="553211"/>
                  </a:lnTo>
                  <a:lnTo>
                    <a:pt x="967358" y="553211"/>
                  </a:lnTo>
                  <a:lnTo>
                    <a:pt x="934211" y="553211"/>
                  </a:lnTo>
                  <a:lnTo>
                    <a:pt x="934211" y="563260"/>
                  </a:lnTo>
                  <a:lnTo>
                    <a:pt x="934211" y="573023"/>
                  </a:lnTo>
                  <a:lnTo>
                    <a:pt x="934211" y="582787"/>
                  </a:lnTo>
                  <a:lnTo>
                    <a:pt x="934211" y="592835"/>
                  </a:lnTo>
                  <a:lnTo>
                    <a:pt x="965072" y="592835"/>
                  </a:lnTo>
                  <a:lnTo>
                    <a:pt x="995933" y="592835"/>
                  </a:lnTo>
                  <a:lnTo>
                    <a:pt x="1026794" y="592835"/>
                  </a:lnTo>
                  <a:lnTo>
                    <a:pt x="1057655" y="592835"/>
                  </a:lnTo>
                  <a:lnTo>
                    <a:pt x="1057655" y="605432"/>
                  </a:lnTo>
                  <a:lnTo>
                    <a:pt x="1057655" y="618172"/>
                  </a:lnTo>
                  <a:lnTo>
                    <a:pt x="1057655" y="631197"/>
                  </a:lnTo>
                  <a:lnTo>
                    <a:pt x="1057655" y="644651"/>
                  </a:lnTo>
                  <a:lnTo>
                    <a:pt x="1026794" y="644651"/>
                  </a:lnTo>
                  <a:lnTo>
                    <a:pt x="995933" y="644651"/>
                  </a:lnTo>
                  <a:lnTo>
                    <a:pt x="965072" y="644651"/>
                  </a:lnTo>
                  <a:lnTo>
                    <a:pt x="934211" y="644651"/>
                  </a:lnTo>
                  <a:lnTo>
                    <a:pt x="934211" y="656343"/>
                  </a:lnTo>
                  <a:lnTo>
                    <a:pt x="934211" y="668464"/>
                  </a:lnTo>
                  <a:lnTo>
                    <a:pt x="934211" y="680870"/>
                  </a:lnTo>
                  <a:lnTo>
                    <a:pt x="934211" y="693419"/>
                  </a:lnTo>
                  <a:lnTo>
                    <a:pt x="968501" y="693419"/>
                  </a:lnTo>
                  <a:lnTo>
                    <a:pt x="1002791" y="693419"/>
                  </a:lnTo>
                  <a:lnTo>
                    <a:pt x="1037081" y="693419"/>
                  </a:lnTo>
                  <a:lnTo>
                    <a:pt x="1071371" y="693419"/>
                  </a:lnTo>
                  <a:lnTo>
                    <a:pt x="1071371" y="708017"/>
                  </a:lnTo>
                  <a:lnTo>
                    <a:pt x="1071371" y="722185"/>
                  </a:lnTo>
                  <a:lnTo>
                    <a:pt x="1071371" y="736068"/>
                  </a:lnTo>
                  <a:lnTo>
                    <a:pt x="1071371" y="749807"/>
                  </a:lnTo>
                  <a:lnTo>
                    <a:pt x="1016769" y="749807"/>
                  </a:lnTo>
                  <a:lnTo>
                    <a:pt x="962596" y="749807"/>
                  </a:lnTo>
                  <a:lnTo>
                    <a:pt x="908708" y="749807"/>
                  </a:lnTo>
                  <a:lnTo>
                    <a:pt x="854963" y="749807"/>
                  </a:lnTo>
                  <a:lnTo>
                    <a:pt x="854963" y="700259"/>
                  </a:lnTo>
                  <a:lnTo>
                    <a:pt x="854963" y="650418"/>
                  </a:lnTo>
                  <a:lnTo>
                    <a:pt x="854963" y="600358"/>
                  </a:lnTo>
                  <a:lnTo>
                    <a:pt x="854963" y="550151"/>
                  </a:lnTo>
                  <a:lnTo>
                    <a:pt x="854963" y="499871"/>
                  </a:lnTo>
                  <a:close/>
                </a:path>
                <a:path w="2994660" h="754380">
                  <a:moveTo>
                    <a:pt x="1112519" y="499871"/>
                  </a:moveTo>
                  <a:lnTo>
                    <a:pt x="1138808" y="499871"/>
                  </a:lnTo>
                  <a:lnTo>
                    <a:pt x="1165097" y="499871"/>
                  </a:lnTo>
                  <a:lnTo>
                    <a:pt x="1191386" y="499871"/>
                  </a:lnTo>
                  <a:lnTo>
                    <a:pt x="1217675" y="499871"/>
                  </a:lnTo>
                  <a:lnTo>
                    <a:pt x="1227081" y="537614"/>
                  </a:lnTo>
                  <a:lnTo>
                    <a:pt x="1236916" y="575500"/>
                  </a:lnTo>
                  <a:lnTo>
                    <a:pt x="1247036" y="613671"/>
                  </a:lnTo>
                  <a:lnTo>
                    <a:pt x="1257299" y="652271"/>
                  </a:lnTo>
                  <a:lnTo>
                    <a:pt x="1267563" y="613671"/>
                  </a:lnTo>
                  <a:lnTo>
                    <a:pt x="1277683" y="575500"/>
                  </a:lnTo>
                  <a:lnTo>
                    <a:pt x="1287518" y="537614"/>
                  </a:lnTo>
                  <a:lnTo>
                    <a:pt x="1296923" y="499871"/>
                  </a:lnTo>
                  <a:lnTo>
                    <a:pt x="1323212" y="499871"/>
                  </a:lnTo>
                  <a:lnTo>
                    <a:pt x="1349501" y="499871"/>
                  </a:lnTo>
                  <a:lnTo>
                    <a:pt x="1375790" y="499871"/>
                  </a:lnTo>
                  <a:lnTo>
                    <a:pt x="1402079" y="499871"/>
                  </a:lnTo>
                  <a:lnTo>
                    <a:pt x="1402079" y="550151"/>
                  </a:lnTo>
                  <a:lnTo>
                    <a:pt x="1402079" y="600358"/>
                  </a:lnTo>
                  <a:lnTo>
                    <a:pt x="1402079" y="650418"/>
                  </a:lnTo>
                  <a:lnTo>
                    <a:pt x="1402079" y="700259"/>
                  </a:lnTo>
                  <a:lnTo>
                    <a:pt x="1402079" y="749807"/>
                  </a:lnTo>
                  <a:lnTo>
                    <a:pt x="1385196" y="749807"/>
                  </a:lnTo>
                  <a:lnTo>
                    <a:pt x="1368742" y="749807"/>
                  </a:lnTo>
                  <a:lnTo>
                    <a:pt x="1352573" y="749807"/>
                  </a:lnTo>
                  <a:lnTo>
                    <a:pt x="1336547" y="749807"/>
                  </a:lnTo>
                  <a:lnTo>
                    <a:pt x="1336547" y="702683"/>
                  </a:lnTo>
                  <a:lnTo>
                    <a:pt x="1336547" y="655129"/>
                  </a:lnTo>
                  <a:lnTo>
                    <a:pt x="1336547" y="607290"/>
                  </a:lnTo>
                  <a:lnTo>
                    <a:pt x="1336547" y="559307"/>
                  </a:lnTo>
                  <a:lnTo>
                    <a:pt x="1323974" y="607075"/>
                  </a:lnTo>
                  <a:lnTo>
                    <a:pt x="1311401" y="654557"/>
                  </a:lnTo>
                  <a:lnTo>
                    <a:pt x="1298828" y="702040"/>
                  </a:lnTo>
                  <a:lnTo>
                    <a:pt x="1286255" y="749807"/>
                  </a:lnTo>
                  <a:lnTo>
                    <a:pt x="1271420" y="749807"/>
                  </a:lnTo>
                  <a:lnTo>
                    <a:pt x="1256728" y="749807"/>
                  </a:lnTo>
                  <a:lnTo>
                    <a:pt x="1242321" y="749807"/>
                  </a:lnTo>
                  <a:lnTo>
                    <a:pt x="1228343" y="749807"/>
                  </a:lnTo>
                  <a:lnTo>
                    <a:pt x="1215770" y="702040"/>
                  </a:lnTo>
                  <a:lnTo>
                    <a:pt x="1203197" y="654557"/>
                  </a:lnTo>
                  <a:lnTo>
                    <a:pt x="1190624" y="607075"/>
                  </a:lnTo>
                  <a:lnTo>
                    <a:pt x="1178051" y="559307"/>
                  </a:lnTo>
                  <a:lnTo>
                    <a:pt x="1178051" y="607290"/>
                  </a:lnTo>
                  <a:lnTo>
                    <a:pt x="1178051" y="655129"/>
                  </a:lnTo>
                  <a:lnTo>
                    <a:pt x="1178051" y="702683"/>
                  </a:lnTo>
                  <a:lnTo>
                    <a:pt x="1178051" y="749807"/>
                  </a:lnTo>
                  <a:lnTo>
                    <a:pt x="1161811" y="749807"/>
                  </a:lnTo>
                  <a:lnTo>
                    <a:pt x="1145285" y="749807"/>
                  </a:lnTo>
                  <a:lnTo>
                    <a:pt x="1128760" y="749807"/>
                  </a:lnTo>
                  <a:lnTo>
                    <a:pt x="1112519" y="749807"/>
                  </a:lnTo>
                  <a:lnTo>
                    <a:pt x="1112519" y="700259"/>
                  </a:lnTo>
                  <a:lnTo>
                    <a:pt x="1112519" y="650418"/>
                  </a:lnTo>
                  <a:lnTo>
                    <a:pt x="1112519" y="600358"/>
                  </a:lnTo>
                  <a:lnTo>
                    <a:pt x="1112519" y="550151"/>
                  </a:lnTo>
                  <a:lnTo>
                    <a:pt x="1112519" y="499871"/>
                  </a:lnTo>
                  <a:close/>
                </a:path>
                <a:path w="2994660" h="754380">
                  <a:moveTo>
                    <a:pt x="1450847" y="499871"/>
                  </a:moveTo>
                  <a:lnTo>
                    <a:pt x="1477136" y="499871"/>
                  </a:lnTo>
                  <a:lnTo>
                    <a:pt x="1503425" y="499871"/>
                  </a:lnTo>
                  <a:lnTo>
                    <a:pt x="1529714" y="499871"/>
                  </a:lnTo>
                  <a:lnTo>
                    <a:pt x="1556003" y="499871"/>
                  </a:lnTo>
                  <a:lnTo>
                    <a:pt x="1565409" y="537614"/>
                  </a:lnTo>
                  <a:lnTo>
                    <a:pt x="1575244" y="575500"/>
                  </a:lnTo>
                  <a:lnTo>
                    <a:pt x="1585364" y="613671"/>
                  </a:lnTo>
                  <a:lnTo>
                    <a:pt x="1595627" y="652271"/>
                  </a:lnTo>
                  <a:lnTo>
                    <a:pt x="1605891" y="613671"/>
                  </a:lnTo>
                  <a:lnTo>
                    <a:pt x="1616011" y="575500"/>
                  </a:lnTo>
                  <a:lnTo>
                    <a:pt x="1625846" y="537614"/>
                  </a:lnTo>
                  <a:lnTo>
                    <a:pt x="1635251" y="499871"/>
                  </a:lnTo>
                  <a:lnTo>
                    <a:pt x="1661540" y="499871"/>
                  </a:lnTo>
                  <a:lnTo>
                    <a:pt x="1687829" y="499871"/>
                  </a:lnTo>
                  <a:lnTo>
                    <a:pt x="1714118" y="499871"/>
                  </a:lnTo>
                  <a:lnTo>
                    <a:pt x="1740407" y="499871"/>
                  </a:lnTo>
                  <a:lnTo>
                    <a:pt x="1740407" y="550151"/>
                  </a:lnTo>
                  <a:lnTo>
                    <a:pt x="1740407" y="600358"/>
                  </a:lnTo>
                  <a:lnTo>
                    <a:pt x="1740407" y="650418"/>
                  </a:lnTo>
                  <a:lnTo>
                    <a:pt x="1740407" y="700259"/>
                  </a:lnTo>
                  <a:lnTo>
                    <a:pt x="1740407" y="749807"/>
                  </a:lnTo>
                  <a:lnTo>
                    <a:pt x="1724167" y="749807"/>
                  </a:lnTo>
                  <a:lnTo>
                    <a:pt x="1707641" y="749807"/>
                  </a:lnTo>
                  <a:lnTo>
                    <a:pt x="1691116" y="749807"/>
                  </a:lnTo>
                  <a:lnTo>
                    <a:pt x="1674875" y="749807"/>
                  </a:lnTo>
                  <a:lnTo>
                    <a:pt x="1674875" y="702683"/>
                  </a:lnTo>
                  <a:lnTo>
                    <a:pt x="1674875" y="655129"/>
                  </a:lnTo>
                  <a:lnTo>
                    <a:pt x="1674875" y="607290"/>
                  </a:lnTo>
                  <a:lnTo>
                    <a:pt x="1674875" y="559307"/>
                  </a:lnTo>
                  <a:lnTo>
                    <a:pt x="1662302" y="607075"/>
                  </a:lnTo>
                  <a:lnTo>
                    <a:pt x="1649729" y="654557"/>
                  </a:lnTo>
                  <a:lnTo>
                    <a:pt x="1637156" y="702040"/>
                  </a:lnTo>
                  <a:lnTo>
                    <a:pt x="1624583" y="749807"/>
                  </a:lnTo>
                  <a:lnTo>
                    <a:pt x="1609963" y="749807"/>
                  </a:lnTo>
                  <a:lnTo>
                    <a:pt x="1595627" y="749807"/>
                  </a:lnTo>
                  <a:lnTo>
                    <a:pt x="1581292" y="749807"/>
                  </a:lnTo>
                  <a:lnTo>
                    <a:pt x="1566671" y="749807"/>
                  </a:lnTo>
                  <a:lnTo>
                    <a:pt x="1554098" y="702040"/>
                  </a:lnTo>
                  <a:lnTo>
                    <a:pt x="1541525" y="654557"/>
                  </a:lnTo>
                  <a:lnTo>
                    <a:pt x="1528952" y="607075"/>
                  </a:lnTo>
                  <a:lnTo>
                    <a:pt x="1516379" y="559307"/>
                  </a:lnTo>
                  <a:lnTo>
                    <a:pt x="1516379" y="607290"/>
                  </a:lnTo>
                  <a:lnTo>
                    <a:pt x="1516379" y="655129"/>
                  </a:lnTo>
                  <a:lnTo>
                    <a:pt x="1516379" y="702683"/>
                  </a:lnTo>
                  <a:lnTo>
                    <a:pt x="1516379" y="749807"/>
                  </a:lnTo>
                  <a:lnTo>
                    <a:pt x="1500354" y="749807"/>
                  </a:lnTo>
                  <a:lnTo>
                    <a:pt x="1484185" y="749807"/>
                  </a:lnTo>
                  <a:lnTo>
                    <a:pt x="1467731" y="749807"/>
                  </a:lnTo>
                  <a:lnTo>
                    <a:pt x="1450847" y="749807"/>
                  </a:lnTo>
                  <a:lnTo>
                    <a:pt x="1450847" y="700259"/>
                  </a:lnTo>
                  <a:lnTo>
                    <a:pt x="1450847" y="650418"/>
                  </a:lnTo>
                  <a:lnTo>
                    <a:pt x="1450847" y="600358"/>
                  </a:lnTo>
                  <a:lnTo>
                    <a:pt x="1450847" y="550151"/>
                  </a:lnTo>
                  <a:lnTo>
                    <a:pt x="1450847" y="499871"/>
                  </a:lnTo>
                  <a:close/>
                </a:path>
                <a:path w="2994660" h="754380">
                  <a:moveTo>
                    <a:pt x="1958339" y="499871"/>
                  </a:moveTo>
                  <a:lnTo>
                    <a:pt x="1977794" y="499871"/>
                  </a:lnTo>
                  <a:lnTo>
                    <a:pt x="1997392" y="499871"/>
                  </a:lnTo>
                  <a:lnTo>
                    <a:pt x="2017275" y="499871"/>
                  </a:lnTo>
                  <a:lnTo>
                    <a:pt x="2037587" y="499871"/>
                  </a:lnTo>
                  <a:lnTo>
                    <a:pt x="2037587" y="536709"/>
                  </a:lnTo>
                  <a:lnTo>
                    <a:pt x="2037587" y="573976"/>
                  </a:lnTo>
                  <a:lnTo>
                    <a:pt x="2037587" y="611528"/>
                  </a:lnTo>
                  <a:lnTo>
                    <a:pt x="2037587" y="649223"/>
                  </a:lnTo>
                  <a:lnTo>
                    <a:pt x="2037040" y="660368"/>
                  </a:lnTo>
                  <a:lnTo>
                    <a:pt x="2025967" y="700349"/>
                  </a:lnTo>
                  <a:lnTo>
                    <a:pt x="2007107" y="725423"/>
                  </a:lnTo>
                  <a:lnTo>
                    <a:pt x="1999964" y="732615"/>
                  </a:lnTo>
                  <a:lnTo>
                    <a:pt x="1963102" y="750522"/>
                  </a:lnTo>
                  <a:lnTo>
                    <a:pt x="1920239" y="754379"/>
                  </a:lnTo>
                  <a:lnTo>
                    <a:pt x="1910810" y="754356"/>
                  </a:lnTo>
                  <a:lnTo>
                    <a:pt x="1868876" y="751189"/>
                  </a:lnTo>
                  <a:lnTo>
                    <a:pt x="1827656" y="733234"/>
                  </a:lnTo>
                  <a:lnTo>
                    <a:pt x="1801153" y="698992"/>
                  </a:lnTo>
                  <a:lnTo>
                    <a:pt x="1791247" y="658677"/>
                  </a:lnTo>
                  <a:lnTo>
                    <a:pt x="1790699" y="649223"/>
                  </a:lnTo>
                  <a:lnTo>
                    <a:pt x="1790699" y="611528"/>
                  </a:lnTo>
                  <a:lnTo>
                    <a:pt x="1790699" y="573976"/>
                  </a:lnTo>
                  <a:lnTo>
                    <a:pt x="1790699" y="536709"/>
                  </a:lnTo>
                  <a:lnTo>
                    <a:pt x="1790699" y="499871"/>
                  </a:lnTo>
                  <a:lnTo>
                    <a:pt x="1810369" y="499871"/>
                  </a:lnTo>
                  <a:lnTo>
                    <a:pt x="1830323" y="499871"/>
                  </a:lnTo>
                  <a:lnTo>
                    <a:pt x="1850278" y="499871"/>
                  </a:lnTo>
                  <a:lnTo>
                    <a:pt x="1869947" y="499871"/>
                  </a:lnTo>
                  <a:lnTo>
                    <a:pt x="1869947" y="537829"/>
                  </a:lnTo>
                  <a:lnTo>
                    <a:pt x="1869947" y="576071"/>
                  </a:lnTo>
                  <a:lnTo>
                    <a:pt x="1869947" y="614314"/>
                  </a:lnTo>
                  <a:lnTo>
                    <a:pt x="1869947" y="652271"/>
                  </a:lnTo>
                  <a:lnTo>
                    <a:pt x="1870781" y="661987"/>
                  </a:lnTo>
                  <a:lnTo>
                    <a:pt x="1895855" y="693229"/>
                  </a:lnTo>
                  <a:lnTo>
                    <a:pt x="1914143" y="696467"/>
                  </a:lnTo>
                  <a:lnTo>
                    <a:pt x="1923859" y="695634"/>
                  </a:lnTo>
                  <a:lnTo>
                    <a:pt x="1955101" y="670559"/>
                  </a:lnTo>
                  <a:lnTo>
                    <a:pt x="1958339" y="652271"/>
                  </a:lnTo>
                  <a:lnTo>
                    <a:pt x="1958339" y="614314"/>
                  </a:lnTo>
                  <a:lnTo>
                    <a:pt x="1958339" y="576071"/>
                  </a:lnTo>
                  <a:lnTo>
                    <a:pt x="1958339" y="537829"/>
                  </a:lnTo>
                  <a:lnTo>
                    <a:pt x="1958339" y="499871"/>
                  </a:lnTo>
                  <a:close/>
                </a:path>
                <a:path w="2994660" h="754380">
                  <a:moveTo>
                    <a:pt x="2083307" y="499871"/>
                  </a:moveTo>
                  <a:lnTo>
                    <a:pt x="2139314" y="499871"/>
                  </a:lnTo>
                  <a:lnTo>
                    <a:pt x="2195321" y="499871"/>
                  </a:lnTo>
                  <a:lnTo>
                    <a:pt x="2251328" y="499871"/>
                  </a:lnTo>
                  <a:lnTo>
                    <a:pt x="2307335" y="499871"/>
                  </a:lnTo>
                  <a:lnTo>
                    <a:pt x="2307335" y="512444"/>
                  </a:lnTo>
                  <a:lnTo>
                    <a:pt x="2307335" y="525017"/>
                  </a:lnTo>
                  <a:lnTo>
                    <a:pt x="2307335" y="537590"/>
                  </a:lnTo>
                  <a:lnTo>
                    <a:pt x="2307335" y="550163"/>
                  </a:lnTo>
                  <a:lnTo>
                    <a:pt x="2271664" y="586739"/>
                  </a:lnTo>
                  <a:lnTo>
                    <a:pt x="2235707" y="623315"/>
                  </a:lnTo>
                  <a:lnTo>
                    <a:pt x="2199751" y="659891"/>
                  </a:lnTo>
                  <a:lnTo>
                    <a:pt x="2164079" y="696467"/>
                  </a:lnTo>
                  <a:lnTo>
                    <a:pt x="2200917" y="696467"/>
                  </a:lnTo>
                  <a:lnTo>
                    <a:pt x="2238184" y="696467"/>
                  </a:lnTo>
                  <a:lnTo>
                    <a:pt x="2275736" y="696467"/>
                  </a:lnTo>
                  <a:lnTo>
                    <a:pt x="2313431" y="696467"/>
                  </a:lnTo>
                  <a:lnTo>
                    <a:pt x="2313431" y="710160"/>
                  </a:lnTo>
                  <a:lnTo>
                    <a:pt x="2313431" y="723709"/>
                  </a:lnTo>
                  <a:lnTo>
                    <a:pt x="2313431" y="736973"/>
                  </a:lnTo>
                  <a:lnTo>
                    <a:pt x="2313431" y="749807"/>
                  </a:lnTo>
                  <a:lnTo>
                    <a:pt x="2264225" y="749807"/>
                  </a:lnTo>
                  <a:lnTo>
                    <a:pt x="2215310" y="749807"/>
                  </a:lnTo>
                  <a:lnTo>
                    <a:pt x="2166615" y="749807"/>
                  </a:lnTo>
                  <a:lnTo>
                    <a:pt x="2118067" y="749807"/>
                  </a:lnTo>
                  <a:lnTo>
                    <a:pt x="2069591" y="749807"/>
                  </a:lnTo>
                  <a:lnTo>
                    <a:pt x="2069591" y="737211"/>
                  </a:lnTo>
                  <a:lnTo>
                    <a:pt x="2069591" y="724471"/>
                  </a:lnTo>
                  <a:lnTo>
                    <a:pt x="2069591" y="711446"/>
                  </a:lnTo>
                  <a:lnTo>
                    <a:pt x="2069591" y="697991"/>
                  </a:lnTo>
                  <a:lnTo>
                    <a:pt x="2105024" y="661654"/>
                  </a:lnTo>
                  <a:lnTo>
                    <a:pt x="2140457" y="625601"/>
                  </a:lnTo>
                  <a:lnTo>
                    <a:pt x="2175890" y="589549"/>
                  </a:lnTo>
                  <a:lnTo>
                    <a:pt x="2211323" y="553211"/>
                  </a:lnTo>
                  <a:lnTo>
                    <a:pt x="2179319" y="553211"/>
                  </a:lnTo>
                  <a:lnTo>
                    <a:pt x="2147315" y="553211"/>
                  </a:lnTo>
                  <a:lnTo>
                    <a:pt x="2115311" y="553211"/>
                  </a:lnTo>
                  <a:lnTo>
                    <a:pt x="2083307" y="553211"/>
                  </a:lnTo>
                  <a:lnTo>
                    <a:pt x="2083307" y="539519"/>
                  </a:lnTo>
                  <a:lnTo>
                    <a:pt x="2083307" y="525970"/>
                  </a:lnTo>
                  <a:lnTo>
                    <a:pt x="2083307" y="512706"/>
                  </a:lnTo>
                  <a:lnTo>
                    <a:pt x="2083307" y="499871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663" y="1271010"/>
              <a:ext cx="3339084" cy="24536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10584" y="1271010"/>
              <a:ext cx="3288791" cy="24856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50435" y="3878574"/>
              <a:ext cx="3003804" cy="33969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663" y="3878574"/>
              <a:ext cx="3688079" cy="33969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9663" y="7367010"/>
              <a:ext cx="3653028" cy="27599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75176" y="7367010"/>
              <a:ext cx="3192779" cy="2694431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9040" cy="10693400"/>
            <a:chOff x="0" y="0"/>
            <a:chExt cx="7559040" cy="10693400"/>
          </a:xfrm>
        </p:grpSpPr>
        <p:sp>
          <p:nvSpPr>
            <p:cNvPr id="3" name="object 3"/>
            <p:cNvSpPr/>
            <p:nvPr/>
          </p:nvSpPr>
          <p:spPr>
            <a:xfrm>
              <a:off x="0" y="1158235"/>
              <a:ext cx="7559040" cy="0"/>
            </a:xfrm>
            <a:custGeom>
              <a:avLst/>
              <a:gdLst/>
              <a:ahLst/>
              <a:cxnLst/>
              <a:rect l="l" t="t" r="r" b="b"/>
              <a:pathLst>
                <a:path w="7559040" h="0">
                  <a:moveTo>
                    <a:pt x="0" y="0"/>
                  </a:moveTo>
                  <a:lnTo>
                    <a:pt x="7559039" y="0"/>
                  </a:lnTo>
                </a:path>
              </a:pathLst>
            </a:custGeom>
            <a:ln w="2857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5956" y="499866"/>
              <a:ext cx="585216" cy="6400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11424" y="341375"/>
              <a:ext cx="974090" cy="315595"/>
            </a:xfrm>
            <a:custGeom>
              <a:avLst/>
              <a:gdLst/>
              <a:ahLst/>
              <a:cxnLst/>
              <a:rect l="l" t="t" r="r" b="b"/>
              <a:pathLst>
                <a:path w="974089" h="315595">
                  <a:moveTo>
                    <a:pt x="272796" y="310896"/>
                  </a:moveTo>
                  <a:lnTo>
                    <a:pt x="248551" y="271373"/>
                  </a:lnTo>
                  <a:lnTo>
                    <a:pt x="199491" y="193459"/>
                  </a:lnTo>
                  <a:lnTo>
                    <a:pt x="175260" y="153924"/>
                  </a:lnTo>
                  <a:lnTo>
                    <a:pt x="198348" y="130162"/>
                  </a:lnTo>
                  <a:lnTo>
                    <a:pt x="245122" y="83197"/>
                  </a:lnTo>
                  <a:lnTo>
                    <a:pt x="268224" y="59436"/>
                  </a:lnTo>
                  <a:lnTo>
                    <a:pt x="163068" y="59436"/>
                  </a:lnTo>
                  <a:lnTo>
                    <a:pt x="142252" y="83197"/>
                  </a:lnTo>
                  <a:lnTo>
                    <a:pt x="100050" y="130162"/>
                  </a:lnTo>
                  <a:lnTo>
                    <a:pt x="79248" y="153924"/>
                  </a:lnTo>
                  <a:lnTo>
                    <a:pt x="79248" y="59436"/>
                  </a:lnTo>
                  <a:lnTo>
                    <a:pt x="0" y="59436"/>
                  </a:lnTo>
                  <a:lnTo>
                    <a:pt x="0" y="310896"/>
                  </a:lnTo>
                  <a:lnTo>
                    <a:pt x="79248" y="310896"/>
                  </a:lnTo>
                  <a:lnTo>
                    <a:pt x="79248" y="249936"/>
                  </a:lnTo>
                  <a:lnTo>
                    <a:pt x="89535" y="238772"/>
                  </a:lnTo>
                  <a:lnTo>
                    <a:pt x="99822" y="228028"/>
                  </a:lnTo>
                  <a:lnTo>
                    <a:pt x="110109" y="217576"/>
                  </a:lnTo>
                  <a:lnTo>
                    <a:pt x="120396" y="207264"/>
                  </a:lnTo>
                  <a:lnTo>
                    <a:pt x="134112" y="233311"/>
                  </a:lnTo>
                  <a:lnTo>
                    <a:pt x="161544" y="284848"/>
                  </a:lnTo>
                  <a:lnTo>
                    <a:pt x="175260" y="310896"/>
                  </a:lnTo>
                  <a:lnTo>
                    <a:pt x="272796" y="310896"/>
                  </a:lnTo>
                  <a:close/>
                </a:path>
                <a:path w="974089" h="315595">
                  <a:moveTo>
                    <a:pt x="670560" y="167640"/>
                  </a:moveTo>
                  <a:lnTo>
                    <a:pt x="547116" y="167640"/>
                  </a:lnTo>
                  <a:lnTo>
                    <a:pt x="547116" y="219456"/>
                  </a:lnTo>
                  <a:lnTo>
                    <a:pt x="600456" y="219456"/>
                  </a:lnTo>
                  <a:lnTo>
                    <a:pt x="600456" y="243840"/>
                  </a:lnTo>
                  <a:lnTo>
                    <a:pt x="560641" y="259461"/>
                  </a:lnTo>
                  <a:lnTo>
                    <a:pt x="547116" y="260604"/>
                  </a:lnTo>
                  <a:lnTo>
                    <a:pt x="534009" y="259461"/>
                  </a:lnTo>
                  <a:lnTo>
                    <a:pt x="497319" y="231978"/>
                  </a:lnTo>
                  <a:lnTo>
                    <a:pt x="487680" y="184404"/>
                  </a:lnTo>
                  <a:lnTo>
                    <a:pt x="488797" y="166382"/>
                  </a:lnTo>
                  <a:lnTo>
                    <a:pt x="504444" y="128016"/>
                  </a:lnTo>
                  <a:lnTo>
                    <a:pt x="545592" y="109728"/>
                  </a:lnTo>
                  <a:lnTo>
                    <a:pt x="554177" y="110274"/>
                  </a:lnTo>
                  <a:lnTo>
                    <a:pt x="587184" y="132994"/>
                  </a:lnTo>
                  <a:lnTo>
                    <a:pt x="589788" y="140208"/>
                  </a:lnTo>
                  <a:lnTo>
                    <a:pt x="628459" y="133350"/>
                  </a:lnTo>
                  <a:lnTo>
                    <a:pt x="665988" y="126492"/>
                  </a:lnTo>
                  <a:lnTo>
                    <a:pt x="646176" y="85344"/>
                  </a:lnTo>
                  <a:lnTo>
                    <a:pt x="611124" y="62484"/>
                  </a:lnTo>
                  <a:lnTo>
                    <a:pt x="567397" y="55410"/>
                  </a:lnTo>
                  <a:lnTo>
                    <a:pt x="547116" y="54864"/>
                  </a:lnTo>
                  <a:lnTo>
                    <a:pt x="526300" y="55702"/>
                  </a:lnTo>
                  <a:lnTo>
                    <a:pt x="477012" y="67056"/>
                  </a:lnTo>
                  <a:lnTo>
                    <a:pt x="435864" y="98780"/>
                  </a:lnTo>
                  <a:lnTo>
                    <a:pt x="413004" y="146304"/>
                  </a:lnTo>
                  <a:lnTo>
                    <a:pt x="408432" y="184404"/>
                  </a:lnTo>
                  <a:lnTo>
                    <a:pt x="409549" y="203504"/>
                  </a:lnTo>
                  <a:lnTo>
                    <a:pt x="425196" y="254508"/>
                  </a:lnTo>
                  <a:lnTo>
                    <a:pt x="455409" y="291376"/>
                  </a:lnTo>
                  <a:lnTo>
                    <a:pt x="502158" y="311277"/>
                  </a:lnTo>
                  <a:lnTo>
                    <a:pt x="544068" y="315468"/>
                  </a:lnTo>
                  <a:lnTo>
                    <a:pt x="561784" y="314896"/>
                  </a:lnTo>
                  <a:lnTo>
                    <a:pt x="608076" y="306324"/>
                  </a:lnTo>
                  <a:lnTo>
                    <a:pt x="653072" y="284899"/>
                  </a:lnTo>
                  <a:lnTo>
                    <a:pt x="670560" y="274320"/>
                  </a:lnTo>
                  <a:lnTo>
                    <a:pt x="670560" y="167640"/>
                  </a:lnTo>
                  <a:close/>
                </a:path>
                <a:path w="974089" h="315595">
                  <a:moveTo>
                    <a:pt x="826008" y="0"/>
                  </a:moveTo>
                  <a:lnTo>
                    <a:pt x="780288" y="0"/>
                  </a:lnTo>
                  <a:lnTo>
                    <a:pt x="780288" y="44196"/>
                  </a:lnTo>
                  <a:lnTo>
                    <a:pt x="826008" y="44196"/>
                  </a:lnTo>
                  <a:lnTo>
                    <a:pt x="826008" y="0"/>
                  </a:lnTo>
                  <a:close/>
                </a:path>
                <a:path w="974089" h="315595">
                  <a:moveTo>
                    <a:pt x="900684" y="0"/>
                  </a:moveTo>
                  <a:lnTo>
                    <a:pt x="854964" y="0"/>
                  </a:lnTo>
                  <a:lnTo>
                    <a:pt x="854964" y="44196"/>
                  </a:lnTo>
                  <a:lnTo>
                    <a:pt x="900684" y="44196"/>
                  </a:lnTo>
                  <a:lnTo>
                    <a:pt x="900684" y="0"/>
                  </a:lnTo>
                  <a:close/>
                </a:path>
                <a:path w="974089" h="315595">
                  <a:moveTo>
                    <a:pt x="973836" y="182880"/>
                  </a:moveTo>
                  <a:lnTo>
                    <a:pt x="971562" y="154609"/>
                  </a:lnTo>
                  <a:lnTo>
                    <a:pt x="964882" y="129349"/>
                  </a:lnTo>
                  <a:lnTo>
                    <a:pt x="957402" y="114300"/>
                  </a:lnTo>
                  <a:lnTo>
                    <a:pt x="953897" y="107226"/>
                  </a:lnTo>
                  <a:lnTo>
                    <a:pt x="938784" y="88392"/>
                  </a:lnTo>
                  <a:lnTo>
                    <a:pt x="919657" y="73507"/>
                  </a:lnTo>
                  <a:lnTo>
                    <a:pt x="896683" y="63055"/>
                  </a:lnTo>
                  <a:lnTo>
                    <a:pt x="894588" y="62572"/>
                  </a:lnTo>
                  <a:lnTo>
                    <a:pt x="894588" y="181356"/>
                  </a:lnTo>
                  <a:lnTo>
                    <a:pt x="893483" y="201358"/>
                  </a:lnTo>
                  <a:lnTo>
                    <a:pt x="879348" y="240792"/>
                  </a:lnTo>
                  <a:lnTo>
                    <a:pt x="839724" y="257556"/>
                  </a:lnTo>
                  <a:lnTo>
                    <a:pt x="828624" y="256438"/>
                  </a:lnTo>
                  <a:lnTo>
                    <a:pt x="794740" y="230505"/>
                  </a:lnTo>
                  <a:lnTo>
                    <a:pt x="786384" y="185928"/>
                  </a:lnTo>
                  <a:lnTo>
                    <a:pt x="787260" y="167932"/>
                  </a:lnTo>
                  <a:lnTo>
                    <a:pt x="801624" y="131064"/>
                  </a:lnTo>
                  <a:lnTo>
                    <a:pt x="839724" y="114300"/>
                  </a:lnTo>
                  <a:lnTo>
                    <a:pt x="851700" y="115176"/>
                  </a:lnTo>
                  <a:lnTo>
                    <a:pt x="885583" y="139560"/>
                  </a:lnTo>
                  <a:lnTo>
                    <a:pt x="894588" y="181356"/>
                  </a:lnTo>
                  <a:lnTo>
                    <a:pt x="894588" y="62572"/>
                  </a:lnTo>
                  <a:lnTo>
                    <a:pt x="869988" y="56883"/>
                  </a:lnTo>
                  <a:lnTo>
                    <a:pt x="839724" y="54864"/>
                  </a:lnTo>
                  <a:lnTo>
                    <a:pt x="810336" y="57124"/>
                  </a:lnTo>
                  <a:lnTo>
                    <a:pt x="761276" y="74790"/>
                  </a:lnTo>
                  <a:lnTo>
                    <a:pt x="727062" y="108775"/>
                  </a:lnTo>
                  <a:lnTo>
                    <a:pt x="709396" y="156781"/>
                  </a:lnTo>
                  <a:lnTo>
                    <a:pt x="707136" y="185928"/>
                  </a:lnTo>
                  <a:lnTo>
                    <a:pt x="708279" y="206794"/>
                  </a:lnTo>
                  <a:lnTo>
                    <a:pt x="725424" y="259080"/>
                  </a:lnTo>
                  <a:lnTo>
                    <a:pt x="757783" y="293801"/>
                  </a:lnTo>
                  <a:lnTo>
                    <a:pt x="802957" y="312039"/>
                  </a:lnTo>
                  <a:lnTo>
                    <a:pt x="842772" y="315468"/>
                  </a:lnTo>
                  <a:lnTo>
                    <a:pt x="863600" y="314350"/>
                  </a:lnTo>
                  <a:lnTo>
                    <a:pt x="914400" y="298704"/>
                  </a:lnTo>
                  <a:lnTo>
                    <a:pt x="949972" y="268274"/>
                  </a:lnTo>
                  <a:lnTo>
                    <a:pt x="956678" y="257556"/>
                  </a:lnTo>
                  <a:lnTo>
                    <a:pt x="958596" y="254508"/>
                  </a:lnTo>
                  <a:lnTo>
                    <a:pt x="964831" y="239674"/>
                  </a:lnTo>
                  <a:lnTo>
                    <a:pt x="969645" y="222694"/>
                  </a:lnTo>
                  <a:lnTo>
                    <a:pt x="972731" y="203720"/>
                  </a:lnTo>
                  <a:lnTo>
                    <a:pt x="973836" y="18288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6595" y="400807"/>
              <a:ext cx="243839" cy="2514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87011" y="341370"/>
              <a:ext cx="245745" cy="315595"/>
            </a:xfrm>
            <a:custGeom>
              <a:avLst/>
              <a:gdLst/>
              <a:ahLst/>
              <a:cxnLst/>
              <a:rect l="l" t="t" r="r" b="b"/>
              <a:pathLst>
                <a:path w="245745" h="315595">
                  <a:moveTo>
                    <a:pt x="79248" y="59436"/>
                  </a:moveTo>
                  <a:lnTo>
                    <a:pt x="0" y="59436"/>
                  </a:lnTo>
                  <a:lnTo>
                    <a:pt x="0" y="208788"/>
                  </a:lnTo>
                  <a:lnTo>
                    <a:pt x="7620" y="251460"/>
                  </a:lnTo>
                  <a:lnTo>
                    <a:pt x="30384" y="286964"/>
                  </a:lnTo>
                  <a:lnTo>
                    <a:pt x="51816" y="301752"/>
                  </a:lnTo>
                  <a:lnTo>
                    <a:pt x="59245" y="305776"/>
                  </a:lnTo>
                  <a:lnTo>
                    <a:pt x="110109" y="314515"/>
                  </a:lnTo>
                  <a:lnTo>
                    <a:pt x="129540" y="315468"/>
                  </a:lnTo>
                  <a:lnTo>
                    <a:pt x="144970" y="314896"/>
                  </a:lnTo>
                  <a:lnTo>
                    <a:pt x="184404" y="306324"/>
                  </a:lnTo>
                  <a:lnTo>
                    <a:pt x="216408" y="284988"/>
                  </a:lnTo>
                  <a:lnTo>
                    <a:pt x="237257" y="256032"/>
                  </a:lnTo>
                  <a:lnTo>
                    <a:pt x="123444" y="256032"/>
                  </a:lnTo>
                  <a:lnTo>
                    <a:pt x="112847" y="255436"/>
                  </a:lnTo>
                  <a:lnTo>
                    <a:pt x="81724" y="231648"/>
                  </a:lnTo>
                  <a:lnTo>
                    <a:pt x="79248" y="213360"/>
                  </a:lnTo>
                  <a:lnTo>
                    <a:pt x="79248" y="59436"/>
                  </a:lnTo>
                  <a:close/>
                </a:path>
                <a:path w="245745" h="315595">
                  <a:moveTo>
                    <a:pt x="245364" y="59436"/>
                  </a:moveTo>
                  <a:lnTo>
                    <a:pt x="166116" y="59436"/>
                  </a:lnTo>
                  <a:lnTo>
                    <a:pt x="166116" y="213360"/>
                  </a:lnTo>
                  <a:lnTo>
                    <a:pt x="165520" y="223075"/>
                  </a:lnTo>
                  <a:lnTo>
                    <a:pt x="141732" y="253555"/>
                  </a:lnTo>
                  <a:lnTo>
                    <a:pt x="123444" y="256032"/>
                  </a:lnTo>
                  <a:lnTo>
                    <a:pt x="237257" y="256032"/>
                  </a:lnTo>
                  <a:lnTo>
                    <a:pt x="245237" y="213360"/>
                  </a:lnTo>
                  <a:lnTo>
                    <a:pt x="245364" y="59436"/>
                  </a:lnTo>
                  <a:close/>
                </a:path>
                <a:path w="245745" h="315595">
                  <a:moveTo>
                    <a:pt x="108204" y="0"/>
                  </a:moveTo>
                  <a:lnTo>
                    <a:pt x="62484" y="0"/>
                  </a:lnTo>
                  <a:lnTo>
                    <a:pt x="62484" y="44196"/>
                  </a:lnTo>
                  <a:lnTo>
                    <a:pt x="108204" y="44196"/>
                  </a:lnTo>
                  <a:lnTo>
                    <a:pt x="108204" y="0"/>
                  </a:lnTo>
                  <a:close/>
                </a:path>
                <a:path w="245745" h="315595">
                  <a:moveTo>
                    <a:pt x="182880" y="0"/>
                  </a:moveTo>
                  <a:lnTo>
                    <a:pt x="137160" y="0"/>
                  </a:lnTo>
                  <a:lnTo>
                    <a:pt x="137160" y="44196"/>
                  </a:lnTo>
                  <a:lnTo>
                    <a:pt x="182880" y="44196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4420" y="400806"/>
              <a:ext cx="236220" cy="2514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5715" y="400807"/>
              <a:ext cx="245363" cy="2514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63312" y="401319"/>
              <a:ext cx="216535" cy="251460"/>
            </a:xfrm>
            <a:custGeom>
              <a:avLst/>
              <a:gdLst/>
              <a:ahLst/>
              <a:cxnLst/>
              <a:rect l="l" t="t" r="r" b="b"/>
              <a:pathLst>
                <a:path w="216535" h="251459">
                  <a:moveTo>
                    <a:pt x="216408" y="193040"/>
                  </a:moveTo>
                  <a:lnTo>
                    <a:pt x="79248" y="193040"/>
                  </a:lnTo>
                  <a:lnTo>
                    <a:pt x="79248" y="144780"/>
                  </a:lnTo>
                  <a:lnTo>
                    <a:pt x="202692" y="144780"/>
                  </a:lnTo>
                  <a:lnTo>
                    <a:pt x="202692" y="92710"/>
                  </a:lnTo>
                  <a:lnTo>
                    <a:pt x="79248" y="92710"/>
                  </a:lnTo>
                  <a:lnTo>
                    <a:pt x="79248" y="53340"/>
                  </a:lnTo>
                  <a:lnTo>
                    <a:pt x="211836" y="53340"/>
                  </a:lnTo>
                  <a:lnTo>
                    <a:pt x="211836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92710"/>
                  </a:lnTo>
                  <a:lnTo>
                    <a:pt x="0" y="144780"/>
                  </a:lnTo>
                  <a:lnTo>
                    <a:pt x="0" y="193040"/>
                  </a:lnTo>
                  <a:lnTo>
                    <a:pt x="0" y="251460"/>
                  </a:lnTo>
                  <a:lnTo>
                    <a:pt x="216408" y="251460"/>
                  </a:lnTo>
                  <a:lnTo>
                    <a:pt x="216408" y="19304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2391" y="400807"/>
              <a:ext cx="245363" cy="2514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74619" y="891535"/>
              <a:ext cx="146685" cy="254635"/>
            </a:xfrm>
            <a:custGeom>
              <a:avLst/>
              <a:gdLst/>
              <a:ahLst/>
              <a:cxnLst/>
              <a:rect l="l" t="t" r="r" b="b"/>
              <a:pathLst>
                <a:path w="146685" h="254634">
                  <a:moveTo>
                    <a:pt x="146303" y="0"/>
                  </a:moveTo>
                  <a:lnTo>
                    <a:pt x="88391" y="0"/>
                  </a:lnTo>
                  <a:lnTo>
                    <a:pt x="82105" y="11120"/>
                  </a:lnTo>
                  <a:lnTo>
                    <a:pt x="74675" y="21526"/>
                  </a:lnTo>
                  <a:lnTo>
                    <a:pt x="45219" y="47339"/>
                  </a:lnTo>
                  <a:lnTo>
                    <a:pt x="0" y="67055"/>
                  </a:lnTo>
                  <a:lnTo>
                    <a:pt x="0" y="124967"/>
                  </a:lnTo>
                  <a:lnTo>
                    <a:pt x="12001" y="120634"/>
                  </a:lnTo>
                  <a:lnTo>
                    <a:pt x="22859" y="116585"/>
                  </a:lnTo>
                  <a:lnTo>
                    <a:pt x="32575" y="112537"/>
                  </a:lnTo>
                  <a:lnTo>
                    <a:pt x="41147" y="108203"/>
                  </a:lnTo>
                  <a:lnTo>
                    <a:pt x="49172" y="104251"/>
                  </a:lnTo>
                  <a:lnTo>
                    <a:pt x="57340" y="99440"/>
                  </a:lnTo>
                  <a:lnTo>
                    <a:pt x="74675" y="88391"/>
                  </a:lnTo>
                  <a:lnTo>
                    <a:pt x="74675" y="254507"/>
                  </a:lnTo>
                  <a:lnTo>
                    <a:pt x="146303" y="254507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1817" y="390964"/>
              <a:ext cx="1123060" cy="3397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95600" y="896111"/>
              <a:ext cx="1815464" cy="254635"/>
            </a:xfrm>
            <a:custGeom>
              <a:avLst/>
              <a:gdLst/>
              <a:ahLst/>
              <a:cxnLst/>
              <a:rect l="l" t="t" r="r" b="b"/>
              <a:pathLst>
                <a:path w="1815464" h="254634">
                  <a:moveTo>
                    <a:pt x="213360" y="161544"/>
                  </a:moveTo>
                  <a:lnTo>
                    <a:pt x="200494" y="117182"/>
                  </a:lnTo>
                  <a:lnTo>
                    <a:pt x="162687" y="88011"/>
                  </a:lnTo>
                  <a:lnTo>
                    <a:pt x="128016" y="82296"/>
                  </a:lnTo>
                  <a:lnTo>
                    <a:pt x="112776" y="82296"/>
                  </a:lnTo>
                  <a:lnTo>
                    <a:pt x="80772" y="92964"/>
                  </a:lnTo>
                  <a:lnTo>
                    <a:pt x="82143" y="83578"/>
                  </a:lnTo>
                  <a:lnTo>
                    <a:pt x="85483" y="64249"/>
                  </a:lnTo>
                  <a:lnTo>
                    <a:pt x="86868" y="54864"/>
                  </a:lnTo>
                  <a:lnTo>
                    <a:pt x="201168" y="54864"/>
                  </a:lnTo>
                  <a:lnTo>
                    <a:pt x="201168" y="0"/>
                  </a:lnTo>
                  <a:lnTo>
                    <a:pt x="32004" y="0"/>
                  </a:lnTo>
                  <a:lnTo>
                    <a:pt x="26289" y="33388"/>
                  </a:lnTo>
                  <a:lnTo>
                    <a:pt x="14859" y="100723"/>
                  </a:lnTo>
                  <a:lnTo>
                    <a:pt x="9144" y="134112"/>
                  </a:lnTo>
                  <a:lnTo>
                    <a:pt x="24879" y="136398"/>
                  </a:lnTo>
                  <a:lnTo>
                    <a:pt x="40195" y="138684"/>
                  </a:lnTo>
                  <a:lnTo>
                    <a:pt x="70104" y="143256"/>
                  </a:lnTo>
                  <a:lnTo>
                    <a:pt x="76200" y="137160"/>
                  </a:lnTo>
                  <a:lnTo>
                    <a:pt x="82296" y="132588"/>
                  </a:lnTo>
                  <a:lnTo>
                    <a:pt x="86868" y="129540"/>
                  </a:lnTo>
                  <a:lnTo>
                    <a:pt x="92964" y="126492"/>
                  </a:lnTo>
                  <a:lnTo>
                    <a:pt x="99060" y="124968"/>
                  </a:lnTo>
                  <a:lnTo>
                    <a:pt x="106680" y="124968"/>
                  </a:lnTo>
                  <a:lnTo>
                    <a:pt x="139446" y="149352"/>
                  </a:lnTo>
                  <a:lnTo>
                    <a:pt x="141732" y="167640"/>
                  </a:lnTo>
                  <a:lnTo>
                    <a:pt x="141160" y="178231"/>
                  </a:lnTo>
                  <a:lnTo>
                    <a:pt x="115011" y="211239"/>
                  </a:lnTo>
                  <a:lnTo>
                    <a:pt x="108204" y="211836"/>
                  </a:lnTo>
                  <a:lnTo>
                    <a:pt x="99060" y="211836"/>
                  </a:lnTo>
                  <a:lnTo>
                    <a:pt x="91440" y="210312"/>
                  </a:lnTo>
                  <a:lnTo>
                    <a:pt x="85344" y="202692"/>
                  </a:lnTo>
                  <a:lnTo>
                    <a:pt x="80429" y="198450"/>
                  </a:lnTo>
                  <a:lnTo>
                    <a:pt x="76962" y="192786"/>
                  </a:lnTo>
                  <a:lnTo>
                    <a:pt x="74625" y="185978"/>
                  </a:lnTo>
                  <a:lnTo>
                    <a:pt x="73152" y="178308"/>
                  </a:lnTo>
                  <a:lnTo>
                    <a:pt x="54864" y="179717"/>
                  </a:lnTo>
                  <a:lnTo>
                    <a:pt x="36576" y="181546"/>
                  </a:lnTo>
                  <a:lnTo>
                    <a:pt x="18288" y="183667"/>
                  </a:lnTo>
                  <a:lnTo>
                    <a:pt x="0" y="185928"/>
                  </a:lnTo>
                  <a:lnTo>
                    <a:pt x="3429" y="193878"/>
                  </a:lnTo>
                  <a:lnTo>
                    <a:pt x="27851" y="231381"/>
                  </a:lnTo>
                  <a:lnTo>
                    <a:pt x="65532" y="249936"/>
                  </a:lnTo>
                  <a:lnTo>
                    <a:pt x="108204" y="254508"/>
                  </a:lnTo>
                  <a:lnTo>
                    <a:pt x="125387" y="253885"/>
                  </a:lnTo>
                  <a:lnTo>
                    <a:pt x="166116" y="242316"/>
                  </a:lnTo>
                  <a:lnTo>
                    <a:pt x="201168" y="208788"/>
                  </a:lnTo>
                  <a:lnTo>
                    <a:pt x="212737" y="173850"/>
                  </a:lnTo>
                  <a:lnTo>
                    <a:pt x="213360" y="161544"/>
                  </a:lnTo>
                  <a:close/>
                </a:path>
                <a:path w="1815464" h="254634">
                  <a:moveTo>
                    <a:pt x="597408" y="508"/>
                  </a:moveTo>
                  <a:lnTo>
                    <a:pt x="355092" y="508"/>
                  </a:lnTo>
                  <a:lnTo>
                    <a:pt x="355092" y="61468"/>
                  </a:lnTo>
                  <a:lnTo>
                    <a:pt x="437388" y="61468"/>
                  </a:lnTo>
                  <a:lnTo>
                    <a:pt x="437388" y="249428"/>
                  </a:lnTo>
                  <a:lnTo>
                    <a:pt x="516636" y="249428"/>
                  </a:lnTo>
                  <a:lnTo>
                    <a:pt x="516636" y="61468"/>
                  </a:lnTo>
                  <a:lnTo>
                    <a:pt x="597408" y="61468"/>
                  </a:lnTo>
                  <a:lnTo>
                    <a:pt x="597408" y="508"/>
                  </a:lnTo>
                  <a:close/>
                </a:path>
                <a:path w="1815464" h="254634">
                  <a:moveTo>
                    <a:pt x="848868" y="193548"/>
                  </a:moveTo>
                  <a:lnTo>
                    <a:pt x="711708" y="193548"/>
                  </a:lnTo>
                  <a:lnTo>
                    <a:pt x="711708" y="145288"/>
                  </a:lnTo>
                  <a:lnTo>
                    <a:pt x="835152" y="145288"/>
                  </a:lnTo>
                  <a:lnTo>
                    <a:pt x="835152" y="93218"/>
                  </a:lnTo>
                  <a:lnTo>
                    <a:pt x="711708" y="93218"/>
                  </a:lnTo>
                  <a:lnTo>
                    <a:pt x="711708" y="53848"/>
                  </a:lnTo>
                  <a:lnTo>
                    <a:pt x="845820" y="53848"/>
                  </a:lnTo>
                  <a:lnTo>
                    <a:pt x="845820" y="508"/>
                  </a:lnTo>
                  <a:lnTo>
                    <a:pt x="632460" y="508"/>
                  </a:lnTo>
                  <a:lnTo>
                    <a:pt x="632460" y="53848"/>
                  </a:lnTo>
                  <a:lnTo>
                    <a:pt x="632460" y="93218"/>
                  </a:lnTo>
                  <a:lnTo>
                    <a:pt x="632460" y="145288"/>
                  </a:lnTo>
                  <a:lnTo>
                    <a:pt x="632460" y="193548"/>
                  </a:lnTo>
                  <a:lnTo>
                    <a:pt x="632460" y="249428"/>
                  </a:lnTo>
                  <a:lnTo>
                    <a:pt x="848868" y="249428"/>
                  </a:lnTo>
                  <a:lnTo>
                    <a:pt x="848868" y="193548"/>
                  </a:lnTo>
                  <a:close/>
                </a:path>
                <a:path w="1815464" h="254634">
                  <a:moveTo>
                    <a:pt x="1179576" y="0"/>
                  </a:moveTo>
                  <a:lnTo>
                    <a:pt x="1075944" y="0"/>
                  </a:lnTo>
                  <a:lnTo>
                    <a:pt x="1065657" y="37744"/>
                  </a:lnTo>
                  <a:lnTo>
                    <a:pt x="1055370" y="75628"/>
                  </a:lnTo>
                  <a:lnTo>
                    <a:pt x="1045083" y="113804"/>
                  </a:lnTo>
                  <a:lnTo>
                    <a:pt x="1034796" y="152400"/>
                  </a:lnTo>
                  <a:lnTo>
                    <a:pt x="1025385" y="113804"/>
                  </a:lnTo>
                  <a:lnTo>
                    <a:pt x="1015555" y="75628"/>
                  </a:lnTo>
                  <a:lnTo>
                    <a:pt x="1005433" y="37744"/>
                  </a:lnTo>
                  <a:lnTo>
                    <a:pt x="995172" y="0"/>
                  </a:lnTo>
                  <a:lnTo>
                    <a:pt x="891540" y="0"/>
                  </a:lnTo>
                  <a:lnTo>
                    <a:pt x="891540" y="249936"/>
                  </a:lnTo>
                  <a:lnTo>
                    <a:pt x="955548" y="249936"/>
                  </a:lnTo>
                  <a:lnTo>
                    <a:pt x="955548" y="59436"/>
                  </a:lnTo>
                  <a:lnTo>
                    <a:pt x="968121" y="107200"/>
                  </a:lnTo>
                  <a:lnTo>
                    <a:pt x="993267" y="202171"/>
                  </a:lnTo>
                  <a:lnTo>
                    <a:pt x="1005840" y="249936"/>
                  </a:lnTo>
                  <a:lnTo>
                    <a:pt x="1065276" y="249936"/>
                  </a:lnTo>
                  <a:lnTo>
                    <a:pt x="1077175" y="202171"/>
                  </a:lnTo>
                  <a:lnTo>
                    <a:pt x="1102131" y="107200"/>
                  </a:lnTo>
                  <a:lnTo>
                    <a:pt x="1114044" y="59436"/>
                  </a:lnTo>
                  <a:lnTo>
                    <a:pt x="1114044" y="249936"/>
                  </a:lnTo>
                  <a:lnTo>
                    <a:pt x="1179576" y="249936"/>
                  </a:lnTo>
                  <a:lnTo>
                    <a:pt x="1179576" y="0"/>
                  </a:lnTo>
                  <a:close/>
                </a:path>
                <a:path w="1815464" h="254634">
                  <a:moveTo>
                    <a:pt x="1517904" y="0"/>
                  </a:moveTo>
                  <a:lnTo>
                    <a:pt x="1414272" y="0"/>
                  </a:lnTo>
                  <a:lnTo>
                    <a:pt x="1403997" y="37744"/>
                  </a:lnTo>
                  <a:lnTo>
                    <a:pt x="1393888" y="75628"/>
                  </a:lnTo>
                  <a:lnTo>
                    <a:pt x="1384046" y="113804"/>
                  </a:lnTo>
                  <a:lnTo>
                    <a:pt x="1374648" y="152400"/>
                  </a:lnTo>
                  <a:lnTo>
                    <a:pt x="1364361" y="113804"/>
                  </a:lnTo>
                  <a:lnTo>
                    <a:pt x="1354074" y="75628"/>
                  </a:lnTo>
                  <a:lnTo>
                    <a:pt x="1343787" y="37744"/>
                  </a:lnTo>
                  <a:lnTo>
                    <a:pt x="1333500" y="0"/>
                  </a:lnTo>
                  <a:lnTo>
                    <a:pt x="1229868" y="0"/>
                  </a:lnTo>
                  <a:lnTo>
                    <a:pt x="1229868" y="249936"/>
                  </a:lnTo>
                  <a:lnTo>
                    <a:pt x="1293876" y="249936"/>
                  </a:lnTo>
                  <a:lnTo>
                    <a:pt x="1293876" y="59436"/>
                  </a:lnTo>
                  <a:lnTo>
                    <a:pt x="1306449" y="107200"/>
                  </a:lnTo>
                  <a:lnTo>
                    <a:pt x="1331595" y="202171"/>
                  </a:lnTo>
                  <a:lnTo>
                    <a:pt x="1344168" y="249936"/>
                  </a:lnTo>
                  <a:lnTo>
                    <a:pt x="1403604" y="249936"/>
                  </a:lnTo>
                  <a:lnTo>
                    <a:pt x="1415529" y="202171"/>
                  </a:lnTo>
                  <a:lnTo>
                    <a:pt x="1428178" y="154686"/>
                  </a:lnTo>
                  <a:lnTo>
                    <a:pt x="1441107" y="107200"/>
                  </a:lnTo>
                  <a:lnTo>
                    <a:pt x="1453896" y="59436"/>
                  </a:lnTo>
                  <a:lnTo>
                    <a:pt x="1453896" y="249936"/>
                  </a:lnTo>
                  <a:lnTo>
                    <a:pt x="1517904" y="249936"/>
                  </a:lnTo>
                  <a:lnTo>
                    <a:pt x="1517904" y="0"/>
                  </a:lnTo>
                  <a:close/>
                </a:path>
                <a:path w="1815464" h="254634">
                  <a:moveTo>
                    <a:pt x="1815084" y="0"/>
                  </a:moveTo>
                  <a:lnTo>
                    <a:pt x="1735836" y="0"/>
                  </a:lnTo>
                  <a:lnTo>
                    <a:pt x="1735836" y="152400"/>
                  </a:lnTo>
                  <a:lnTo>
                    <a:pt x="1734997" y="162115"/>
                  </a:lnTo>
                  <a:lnTo>
                    <a:pt x="1709928" y="193357"/>
                  </a:lnTo>
                  <a:lnTo>
                    <a:pt x="1691640" y="196596"/>
                  </a:lnTo>
                  <a:lnTo>
                    <a:pt x="1681924" y="195757"/>
                  </a:lnTo>
                  <a:lnTo>
                    <a:pt x="1650682" y="170688"/>
                  </a:lnTo>
                  <a:lnTo>
                    <a:pt x="1647444" y="152400"/>
                  </a:lnTo>
                  <a:lnTo>
                    <a:pt x="1647444" y="0"/>
                  </a:lnTo>
                  <a:lnTo>
                    <a:pt x="1569720" y="0"/>
                  </a:lnTo>
                  <a:lnTo>
                    <a:pt x="1569720" y="149352"/>
                  </a:lnTo>
                  <a:lnTo>
                    <a:pt x="1570024" y="158800"/>
                  </a:lnTo>
                  <a:lnTo>
                    <a:pt x="1578648" y="199123"/>
                  </a:lnTo>
                  <a:lnTo>
                    <a:pt x="1606296" y="233362"/>
                  </a:lnTo>
                  <a:lnTo>
                    <a:pt x="1647228" y="251320"/>
                  </a:lnTo>
                  <a:lnTo>
                    <a:pt x="1688325" y="254482"/>
                  </a:lnTo>
                  <a:lnTo>
                    <a:pt x="1697736" y="254508"/>
                  </a:lnTo>
                  <a:lnTo>
                    <a:pt x="1714042" y="254177"/>
                  </a:lnTo>
                  <a:lnTo>
                    <a:pt x="1754124" y="246888"/>
                  </a:lnTo>
                  <a:lnTo>
                    <a:pt x="1786128" y="225552"/>
                  </a:lnTo>
                  <a:lnTo>
                    <a:pt x="1807464" y="190500"/>
                  </a:lnTo>
                  <a:lnTo>
                    <a:pt x="1815084" y="149352"/>
                  </a:lnTo>
                  <a:lnTo>
                    <a:pt x="181508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2688" y="896107"/>
              <a:ext cx="243839" cy="2499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11423" y="396235"/>
              <a:ext cx="974090" cy="260985"/>
            </a:xfrm>
            <a:custGeom>
              <a:avLst/>
              <a:gdLst/>
              <a:ahLst/>
              <a:cxnLst/>
              <a:rect l="l" t="t" r="r" b="b"/>
              <a:pathLst>
                <a:path w="974089" h="260984">
                  <a:moveTo>
                    <a:pt x="0" y="4571"/>
                  </a:moveTo>
                  <a:lnTo>
                    <a:pt x="20312" y="4571"/>
                  </a:lnTo>
                  <a:lnTo>
                    <a:pt x="40195" y="4571"/>
                  </a:lnTo>
                  <a:lnTo>
                    <a:pt x="59793" y="4571"/>
                  </a:lnTo>
                  <a:lnTo>
                    <a:pt x="79247" y="4571"/>
                  </a:lnTo>
                  <a:lnTo>
                    <a:pt x="79247" y="28551"/>
                  </a:lnTo>
                  <a:lnTo>
                    <a:pt x="79247" y="52387"/>
                  </a:lnTo>
                  <a:lnTo>
                    <a:pt x="79247" y="75938"/>
                  </a:lnTo>
                  <a:lnTo>
                    <a:pt x="79247" y="99059"/>
                  </a:lnTo>
                  <a:lnTo>
                    <a:pt x="100060" y="75295"/>
                  </a:lnTo>
                  <a:lnTo>
                    <a:pt x="121157" y="51815"/>
                  </a:lnTo>
                  <a:lnTo>
                    <a:pt x="142255" y="28336"/>
                  </a:lnTo>
                  <a:lnTo>
                    <a:pt x="163067" y="4571"/>
                  </a:lnTo>
                  <a:lnTo>
                    <a:pt x="189356" y="4571"/>
                  </a:lnTo>
                  <a:lnTo>
                    <a:pt x="215645" y="4571"/>
                  </a:lnTo>
                  <a:lnTo>
                    <a:pt x="241934" y="4571"/>
                  </a:lnTo>
                  <a:lnTo>
                    <a:pt x="268223" y="4571"/>
                  </a:lnTo>
                  <a:lnTo>
                    <a:pt x="245125" y="28336"/>
                  </a:lnTo>
                  <a:lnTo>
                    <a:pt x="221741" y="51815"/>
                  </a:lnTo>
                  <a:lnTo>
                    <a:pt x="198358" y="75295"/>
                  </a:lnTo>
                  <a:lnTo>
                    <a:pt x="175259" y="99059"/>
                  </a:lnTo>
                  <a:lnTo>
                    <a:pt x="199501" y="138588"/>
                  </a:lnTo>
                  <a:lnTo>
                    <a:pt x="224027" y="177545"/>
                  </a:lnTo>
                  <a:lnTo>
                    <a:pt x="248554" y="216503"/>
                  </a:lnTo>
                  <a:lnTo>
                    <a:pt x="272795" y="256031"/>
                  </a:lnTo>
                  <a:lnTo>
                    <a:pt x="248554" y="256031"/>
                  </a:lnTo>
                  <a:lnTo>
                    <a:pt x="224027" y="256031"/>
                  </a:lnTo>
                  <a:lnTo>
                    <a:pt x="199501" y="256031"/>
                  </a:lnTo>
                  <a:lnTo>
                    <a:pt x="175259" y="256031"/>
                  </a:lnTo>
                  <a:lnTo>
                    <a:pt x="161543" y="229981"/>
                  </a:lnTo>
                  <a:lnTo>
                    <a:pt x="147827" y="204215"/>
                  </a:lnTo>
                  <a:lnTo>
                    <a:pt x="134111" y="178450"/>
                  </a:lnTo>
                  <a:lnTo>
                    <a:pt x="120395" y="152399"/>
                  </a:lnTo>
                  <a:lnTo>
                    <a:pt x="110108" y="162710"/>
                  </a:lnTo>
                  <a:lnTo>
                    <a:pt x="99821" y="173164"/>
                  </a:lnTo>
                  <a:lnTo>
                    <a:pt x="89534" y="183903"/>
                  </a:lnTo>
                  <a:lnTo>
                    <a:pt x="79247" y="195071"/>
                  </a:lnTo>
                  <a:lnTo>
                    <a:pt x="79247" y="209954"/>
                  </a:lnTo>
                  <a:lnTo>
                    <a:pt x="79247" y="224980"/>
                  </a:lnTo>
                  <a:lnTo>
                    <a:pt x="79247" y="240291"/>
                  </a:lnTo>
                  <a:lnTo>
                    <a:pt x="79247" y="256031"/>
                  </a:lnTo>
                  <a:lnTo>
                    <a:pt x="59793" y="256031"/>
                  </a:lnTo>
                  <a:lnTo>
                    <a:pt x="40195" y="256031"/>
                  </a:lnTo>
                  <a:lnTo>
                    <a:pt x="20312" y="256031"/>
                  </a:lnTo>
                  <a:lnTo>
                    <a:pt x="0" y="256031"/>
                  </a:lnTo>
                  <a:lnTo>
                    <a:pt x="0" y="205739"/>
                  </a:lnTo>
                  <a:lnTo>
                    <a:pt x="0" y="155447"/>
                  </a:lnTo>
                  <a:lnTo>
                    <a:pt x="0" y="105155"/>
                  </a:lnTo>
                  <a:lnTo>
                    <a:pt x="0" y="54863"/>
                  </a:lnTo>
                  <a:lnTo>
                    <a:pt x="0" y="4571"/>
                  </a:lnTo>
                  <a:close/>
                </a:path>
                <a:path w="974089" h="260984">
                  <a:moveTo>
                    <a:pt x="547115" y="164591"/>
                  </a:moveTo>
                  <a:lnTo>
                    <a:pt x="547115" y="151780"/>
                  </a:lnTo>
                  <a:lnTo>
                    <a:pt x="547115" y="138683"/>
                  </a:lnTo>
                  <a:lnTo>
                    <a:pt x="547115" y="125587"/>
                  </a:lnTo>
                  <a:lnTo>
                    <a:pt x="547115" y="112775"/>
                  </a:lnTo>
                  <a:lnTo>
                    <a:pt x="577976" y="112775"/>
                  </a:lnTo>
                  <a:lnTo>
                    <a:pt x="608837" y="112775"/>
                  </a:lnTo>
                  <a:lnTo>
                    <a:pt x="639698" y="112775"/>
                  </a:lnTo>
                  <a:lnTo>
                    <a:pt x="670559" y="112775"/>
                  </a:lnTo>
                  <a:lnTo>
                    <a:pt x="670559" y="139303"/>
                  </a:lnTo>
                  <a:lnTo>
                    <a:pt x="670559" y="166115"/>
                  </a:lnTo>
                  <a:lnTo>
                    <a:pt x="670559" y="192928"/>
                  </a:lnTo>
                  <a:lnTo>
                    <a:pt x="670559" y="219455"/>
                  </a:lnTo>
                  <a:lnTo>
                    <a:pt x="653081" y="230028"/>
                  </a:lnTo>
                  <a:lnTo>
                    <a:pt x="608075" y="251459"/>
                  </a:lnTo>
                  <a:lnTo>
                    <a:pt x="561784" y="260032"/>
                  </a:lnTo>
                  <a:lnTo>
                    <a:pt x="544067" y="260603"/>
                  </a:lnTo>
                  <a:lnTo>
                    <a:pt x="522112" y="259508"/>
                  </a:lnTo>
                  <a:lnTo>
                    <a:pt x="484489" y="251602"/>
                  </a:lnTo>
                  <a:lnTo>
                    <a:pt x="443293" y="225932"/>
                  </a:lnTo>
                  <a:lnTo>
                    <a:pt x="418076" y="183975"/>
                  </a:lnTo>
                  <a:lnTo>
                    <a:pt x="408431" y="129539"/>
                  </a:lnTo>
                  <a:lnTo>
                    <a:pt x="409574" y="109775"/>
                  </a:lnTo>
                  <a:lnTo>
                    <a:pt x="426719" y="57911"/>
                  </a:lnTo>
                  <a:lnTo>
                    <a:pt x="461009" y="21050"/>
                  </a:lnTo>
                  <a:lnTo>
                    <a:pt x="507491" y="3238"/>
                  </a:lnTo>
                  <a:lnTo>
                    <a:pt x="547115" y="0"/>
                  </a:lnTo>
                  <a:lnTo>
                    <a:pt x="567404" y="547"/>
                  </a:lnTo>
                  <a:lnTo>
                    <a:pt x="611123" y="7619"/>
                  </a:lnTo>
                  <a:lnTo>
                    <a:pt x="646175" y="30479"/>
                  </a:lnTo>
                  <a:lnTo>
                    <a:pt x="665987" y="71627"/>
                  </a:lnTo>
                  <a:lnTo>
                    <a:pt x="647438" y="75056"/>
                  </a:lnTo>
                  <a:lnTo>
                    <a:pt x="628459" y="78485"/>
                  </a:lnTo>
                  <a:lnTo>
                    <a:pt x="609195" y="81914"/>
                  </a:lnTo>
                  <a:lnTo>
                    <a:pt x="589787" y="85343"/>
                  </a:lnTo>
                  <a:lnTo>
                    <a:pt x="587192" y="78128"/>
                  </a:lnTo>
                  <a:lnTo>
                    <a:pt x="583882" y="72199"/>
                  </a:lnTo>
                  <a:lnTo>
                    <a:pt x="545591" y="54863"/>
                  </a:lnTo>
                  <a:lnTo>
                    <a:pt x="532733" y="56006"/>
                  </a:lnTo>
                  <a:lnTo>
                    <a:pt x="497324" y="83462"/>
                  </a:lnTo>
                  <a:lnTo>
                    <a:pt x="487679" y="129539"/>
                  </a:lnTo>
                  <a:lnTo>
                    <a:pt x="488799" y="148447"/>
                  </a:lnTo>
                  <a:lnTo>
                    <a:pt x="504443" y="187451"/>
                  </a:lnTo>
                  <a:lnTo>
                    <a:pt x="547115" y="205739"/>
                  </a:lnTo>
                  <a:lnTo>
                    <a:pt x="553950" y="205454"/>
                  </a:lnTo>
                  <a:lnTo>
                    <a:pt x="592740" y="193024"/>
                  </a:lnTo>
                  <a:lnTo>
                    <a:pt x="600455" y="188975"/>
                  </a:lnTo>
                  <a:lnTo>
                    <a:pt x="600455" y="179831"/>
                  </a:lnTo>
                  <a:lnTo>
                    <a:pt x="600455" y="172211"/>
                  </a:lnTo>
                  <a:lnTo>
                    <a:pt x="600455" y="164591"/>
                  </a:lnTo>
                  <a:lnTo>
                    <a:pt x="587621" y="164591"/>
                  </a:lnTo>
                  <a:lnTo>
                    <a:pt x="574357" y="164591"/>
                  </a:lnTo>
                  <a:lnTo>
                    <a:pt x="560808" y="164591"/>
                  </a:lnTo>
                  <a:lnTo>
                    <a:pt x="547115" y="164591"/>
                  </a:lnTo>
                  <a:close/>
                </a:path>
                <a:path w="974089" h="260984">
                  <a:moveTo>
                    <a:pt x="707135" y="131063"/>
                  </a:moveTo>
                  <a:lnTo>
                    <a:pt x="716089" y="76199"/>
                  </a:lnTo>
                  <a:lnTo>
                    <a:pt x="742187" y="35051"/>
                  </a:lnTo>
                  <a:lnTo>
                    <a:pt x="784097" y="8953"/>
                  </a:lnTo>
                  <a:lnTo>
                    <a:pt x="839723" y="0"/>
                  </a:lnTo>
                  <a:lnTo>
                    <a:pt x="869989" y="2024"/>
                  </a:lnTo>
                  <a:lnTo>
                    <a:pt x="919662" y="18645"/>
                  </a:lnTo>
                  <a:lnTo>
                    <a:pt x="953904" y="52363"/>
                  </a:lnTo>
                  <a:lnTo>
                    <a:pt x="971573" y="99750"/>
                  </a:lnTo>
                  <a:lnTo>
                    <a:pt x="973835" y="128015"/>
                  </a:lnTo>
                  <a:lnTo>
                    <a:pt x="972740" y="148851"/>
                  </a:lnTo>
                  <a:lnTo>
                    <a:pt x="958595" y="199643"/>
                  </a:lnTo>
                  <a:lnTo>
                    <a:pt x="928163" y="235219"/>
                  </a:lnTo>
                  <a:lnTo>
                    <a:pt x="882586" y="256222"/>
                  </a:lnTo>
                  <a:lnTo>
                    <a:pt x="842771" y="260603"/>
                  </a:lnTo>
                  <a:lnTo>
                    <a:pt x="821936" y="259746"/>
                  </a:lnTo>
                  <a:lnTo>
                    <a:pt x="771143" y="246887"/>
                  </a:lnTo>
                  <a:lnTo>
                    <a:pt x="734496" y="217312"/>
                  </a:lnTo>
                  <a:lnTo>
                    <a:pt x="711707" y="171068"/>
                  </a:lnTo>
                  <a:lnTo>
                    <a:pt x="707135" y="131063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2537" y="450400"/>
              <a:ext cx="118744" cy="1537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91711" y="341371"/>
              <a:ext cx="1329055" cy="315595"/>
            </a:xfrm>
            <a:custGeom>
              <a:avLst/>
              <a:gdLst/>
              <a:ahLst/>
              <a:cxnLst/>
              <a:rect l="l" t="t" r="r" b="b"/>
              <a:pathLst>
                <a:path w="1329054" h="315595">
                  <a:moveTo>
                    <a:pt x="0" y="0"/>
                  </a:moveTo>
                  <a:lnTo>
                    <a:pt x="11429" y="0"/>
                  </a:lnTo>
                  <a:lnTo>
                    <a:pt x="22859" y="0"/>
                  </a:lnTo>
                  <a:lnTo>
                    <a:pt x="34289" y="0"/>
                  </a:lnTo>
                  <a:lnTo>
                    <a:pt x="45719" y="0"/>
                  </a:lnTo>
                  <a:lnTo>
                    <a:pt x="45719" y="11191"/>
                  </a:lnTo>
                  <a:lnTo>
                    <a:pt x="45719" y="22097"/>
                  </a:lnTo>
                  <a:lnTo>
                    <a:pt x="45719" y="33004"/>
                  </a:lnTo>
                  <a:lnTo>
                    <a:pt x="45719" y="44195"/>
                  </a:lnTo>
                  <a:lnTo>
                    <a:pt x="34289" y="44195"/>
                  </a:lnTo>
                  <a:lnTo>
                    <a:pt x="22859" y="44195"/>
                  </a:lnTo>
                  <a:lnTo>
                    <a:pt x="11429" y="44195"/>
                  </a:lnTo>
                  <a:lnTo>
                    <a:pt x="0" y="44195"/>
                  </a:lnTo>
                  <a:lnTo>
                    <a:pt x="0" y="33004"/>
                  </a:lnTo>
                  <a:lnTo>
                    <a:pt x="0" y="22097"/>
                  </a:lnTo>
                  <a:lnTo>
                    <a:pt x="0" y="11191"/>
                  </a:lnTo>
                  <a:lnTo>
                    <a:pt x="0" y="0"/>
                  </a:lnTo>
                  <a:close/>
                </a:path>
                <a:path w="1329054" h="315595">
                  <a:moveTo>
                    <a:pt x="74675" y="0"/>
                  </a:moveTo>
                  <a:lnTo>
                    <a:pt x="86105" y="0"/>
                  </a:lnTo>
                  <a:lnTo>
                    <a:pt x="97535" y="0"/>
                  </a:lnTo>
                  <a:lnTo>
                    <a:pt x="108965" y="0"/>
                  </a:lnTo>
                  <a:lnTo>
                    <a:pt x="120395" y="0"/>
                  </a:lnTo>
                  <a:lnTo>
                    <a:pt x="120395" y="11191"/>
                  </a:lnTo>
                  <a:lnTo>
                    <a:pt x="120395" y="22097"/>
                  </a:lnTo>
                  <a:lnTo>
                    <a:pt x="120395" y="33004"/>
                  </a:lnTo>
                  <a:lnTo>
                    <a:pt x="120395" y="44195"/>
                  </a:lnTo>
                  <a:lnTo>
                    <a:pt x="108965" y="44195"/>
                  </a:lnTo>
                  <a:lnTo>
                    <a:pt x="97535" y="44195"/>
                  </a:lnTo>
                  <a:lnTo>
                    <a:pt x="86105" y="44195"/>
                  </a:lnTo>
                  <a:lnTo>
                    <a:pt x="74675" y="44195"/>
                  </a:lnTo>
                  <a:lnTo>
                    <a:pt x="74675" y="33004"/>
                  </a:lnTo>
                  <a:lnTo>
                    <a:pt x="74675" y="22097"/>
                  </a:lnTo>
                  <a:lnTo>
                    <a:pt x="74675" y="11191"/>
                  </a:lnTo>
                  <a:lnTo>
                    <a:pt x="74675" y="0"/>
                  </a:lnTo>
                  <a:close/>
                </a:path>
                <a:path w="1329054" h="315595">
                  <a:moveTo>
                    <a:pt x="228599" y="59435"/>
                  </a:moveTo>
                  <a:lnTo>
                    <a:pt x="285488" y="59435"/>
                  </a:lnTo>
                  <a:lnTo>
                    <a:pt x="341947" y="59435"/>
                  </a:lnTo>
                  <a:lnTo>
                    <a:pt x="398121" y="59435"/>
                  </a:lnTo>
                  <a:lnTo>
                    <a:pt x="454151" y="59435"/>
                  </a:lnTo>
                  <a:lnTo>
                    <a:pt x="454151" y="72008"/>
                  </a:lnTo>
                  <a:lnTo>
                    <a:pt x="454151" y="84581"/>
                  </a:lnTo>
                  <a:lnTo>
                    <a:pt x="454151" y="97154"/>
                  </a:lnTo>
                  <a:lnTo>
                    <a:pt x="454151" y="109727"/>
                  </a:lnTo>
                  <a:lnTo>
                    <a:pt x="418242" y="146303"/>
                  </a:lnTo>
                  <a:lnTo>
                    <a:pt x="381761" y="182879"/>
                  </a:lnTo>
                  <a:lnTo>
                    <a:pt x="345281" y="219455"/>
                  </a:lnTo>
                  <a:lnTo>
                    <a:pt x="309371" y="256031"/>
                  </a:lnTo>
                  <a:lnTo>
                    <a:pt x="347067" y="256031"/>
                  </a:lnTo>
                  <a:lnTo>
                    <a:pt x="384619" y="256031"/>
                  </a:lnTo>
                  <a:lnTo>
                    <a:pt x="421886" y="256031"/>
                  </a:lnTo>
                  <a:lnTo>
                    <a:pt x="458723" y="256031"/>
                  </a:lnTo>
                  <a:lnTo>
                    <a:pt x="458723" y="269747"/>
                  </a:lnTo>
                  <a:lnTo>
                    <a:pt x="458723" y="283463"/>
                  </a:lnTo>
                  <a:lnTo>
                    <a:pt x="458723" y="297179"/>
                  </a:lnTo>
                  <a:lnTo>
                    <a:pt x="458723" y="310895"/>
                  </a:lnTo>
                  <a:lnTo>
                    <a:pt x="410248" y="310895"/>
                  </a:lnTo>
                  <a:lnTo>
                    <a:pt x="361700" y="310895"/>
                  </a:lnTo>
                  <a:lnTo>
                    <a:pt x="313005" y="310895"/>
                  </a:lnTo>
                  <a:lnTo>
                    <a:pt x="264090" y="310895"/>
                  </a:lnTo>
                  <a:lnTo>
                    <a:pt x="214883" y="310895"/>
                  </a:lnTo>
                  <a:lnTo>
                    <a:pt x="214883" y="297441"/>
                  </a:lnTo>
                  <a:lnTo>
                    <a:pt x="214883" y="284416"/>
                  </a:lnTo>
                  <a:lnTo>
                    <a:pt x="214883" y="271676"/>
                  </a:lnTo>
                  <a:lnTo>
                    <a:pt x="214883" y="259079"/>
                  </a:lnTo>
                  <a:lnTo>
                    <a:pt x="250555" y="221861"/>
                  </a:lnTo>
                  <a:lnTo>
                    <a:pt x="286511" y="185356"/>
                  </a:lnTo>
                  <a:lnTo>
                    <a:pt x="322468" y="149137"/>
                  </a:lnTo>
                  <a:lnTo>
                    <a:pt x="358139" y="112775"/>
                  </a:lnTo>
                  <a:lnTo>
                    <a:pt x="326112" y="112775"/>
                  </a:lnTo>
                  <a:lnTo>
                    <a:pt x="293941" y="112775"/>
                  </a:lnTo>
                  <a:lnTo>
                    <a:pt x="261485" y="112775"/>
                  </a:lnTo>
                  <a:lnTo>
                    <a:pt x="228599" y="112775"/>
                  </a:lnTo>
                  <a:lnTo>
                    <a:pt x="228599" y="99298"/>
                  </a:lnTo>
                  <a:lnTo>
                    <a:pt x="228599" y="86105"/>
                  </a:lnTo>
                  <a:lnTo>
                    <a:pt x="228599" y="72913"/>
                  </a:lnTo>
                  <a:lnTo>
                    <a:pt x="228599" y="59435"/>
                  </a:lnTo>
                  <a:close/>
                </a:path>
                <a:path w="1329054" h="315595">
                  <a:moveTo>
                    <a:pt x="661415" y="59435"/>
                  </a:moveTo>
                  <a:lnTo>
                    <a:pt x="681728" y="59435"/>
                  </a:lnTo>
                  <a:lnTo>
                    <a:pt x="701611" y="59435"/>
                  </a:lnTo>
                  <a:lnTo>
                    <a:pt x="721209" y="59435"/>
                  </a:lnTo>
                  <a:lnTo>
                    <a:pt x="740663" y="59435"/>
                  </a:lnTo>
                  <a:lnTo>
                    <a:pt x="740663" y="96916"/>
                  </a:lnTo>
                  <a:lnTo>
                    <a:pt x="740663" y="134111"/>
                  </a:lnTo>
                  <a:lnTo>
                    <a:pt x="740663" y="171307"/>
                  </a:lnTo>
                  <a:lnTo>
                    <a:pt x="740663" y="208787"/>
                  </a:lnTo>
                  <a:lnTo>
                    <a:pt x="740354" y="219956"/>
                  </a:lnTo>
                  <a:lnTo>
                    <a:pt x="730567" y="260556"/>
                  </a:lnTo>
                  <a:lnTo>
                    <a:pt x="703706" y="292393"/>
                  </a:lnTo>
                  <a:lnTo>
                    <a:pt x="667702" y="310324"/>
                  </a:lnTo>
                  <a:lnTo>
                    <a:pt x="624839" y="315467"/>
                  </a:lnTo>
                  <a:lnTo>
                    <a:pt x="615410" y="315206"/>
                  </a:lnTo>
                  <a:lnTo>
                    <a:pt x="572833" y="310967"/>
                  </a:lnTo>
                  <a:lnTo>
                    <a:pt x="547115" y="301751"/>
                  </a:lnTo>
                  <a:lnTo>
                    <a:pt x="539400" y="297775"/>
                  </a:lnTo>
                  <a:lnTo>
                    <a:pt x="509015" y="266509"/>
                  </a:lnTo>
                  <a:lnTo>
                    <a:pt x="496823" y="228980"/>
                  </a:lnTo>
                  <a:lnTo>
                    <a:pt x="495299" y="208787"/>
                  </a:lnTo>
                  <a:lnTo>
                    <a:pt x="495299" y="171307"/>
                  </a:lnTo>
                  <a:lnTo>
                    <a:pt x="495299" y="134111"/>
                  </a:lnTo>
                  <a:lnTo>
                    <a:pt x="495299" y="96916"/>
                  </a:lnTo>
                  <a:lnTo>
                    <a:pt x="495299" y="59435"/>
                  </a:lnTo>
                  <a:lnTo>
                    <a:pt x="514754" y="59435"/>
                  </a:lnTo>
                  <a:lnTo>
                    <a:pt x="534352" y="59435"/>
                  </a:lnTo>
                  <a:lnTo>
                    <a:pt x="554235" y="59435"/>
                  </a:lnTo>
                  <a:lnTo>
                    <a:pt x="574547" y="59435"/>
                  </a:lnTo>
                  <a:lnTo>
                    <a:pt x="574547" y="98059"/>
                  </a:lnTo>
                  <a:lnTo>
                    <a:pt x="574547" y="136397"/>
                  </a:lnTo>
                  <a:lnTo>
                    <a:pt x="574547" y="174736"/>
                  </a:lnTo>
                  <a:lnTo>
                    <a:pt x="574547" y="213359"/>
                  </a:lnTo>
                  <a:lnTo>
                    <a:pt x="575143" y="223075"/>
                  </a:lnTo>
                  <a:lnTo>
                    <a:pt x="599122" y="253555"/>
                  </a:lnTo>
                  <a:lnTo>
                    <a:pt x="618743" y="256031"/>
                  </a:lnTo>
                  <a:lnTo>
                    <a:pt x="628459" y="255436"/>
                  </a:lnTo>
                  <a:lnTo>
                    <a:pt x="658939" y="231647"/>
                  </a:lnTo>
                  <a:lnTo>
                    <a:pt x="661415" y="213359"/>
                  </a:lnTo>
                  <a:lnTo>
                    <a:pt x="661415" y="174736"/>
                  </a:lnTo>
                  <a:lnTo>
                    <a:pt x="661415" y="136397"/>
                  </a:lnTo>
                  <a:lnTo>
                    <a:pt x="661415" y="98059"/>
                  </a:lnTo>
                  <a:lnTo>
                    <a:pt x="661415" y="59435"/>
                  </a:lnTo>
                  <a:close/>
                </a:path>
                <a:path w="1329054" h="315595">
                  <a:moveTo>
                    <a:pt x="557783" y="0"/>
                  </a:moveTo>
                  <a:lnTo>
                    <a:pt x="569213" y="0"/>
                  </a:lnTo>
                  <a:lnTo>
                    <a:pt x="580643" y="0"/>
                  </a:lnTo>
                  <a:lnTo>
                    <a:pt x="592073" y="0"/>
                  </a:lnTo>
                  <a:lnTo>
                    <a:pt x="603503" y="0"/>
                  </a:lnTo>
                  <a:lnTo>
                    <a:pt x="603503" y="11191"/>
                  </a:lnTo>
                  <a:lnTo>
                    <a:pt x="603503" y="22097"/>
                  </a:lnTo>
                  <a:lnTo>
                    <a:pt x="603503" y="33004"/>
                  </a:lnTo>
                  <a:lnTo>
                    <a:pt x="603503" y="44195"/>
                  </a:lnTo>
                  <a:lnTo>
                    <a:pt x="592073" y="44195"/>
                  </a:lnTo>
                  <a:lnTo>
                    <a:pt x="580643" y="44195"/>
                  </a:lnTo>
                  <a:lnTo>
                    <a:pt x="569213" y="44195"/>
                  </a:lnTo>
                  <a:lnTo>
                    <a:pt x="557783" y="44195"/>
                  </a:lnTo>
                  <a:lnTo>
                    <a:pt x="557783" y="33004"/>
                  </a:lnTo>
                  <a:lnTo>
                    <a:pt x="557783" y="22097"/>
                  </a:lnTo>
                  <a:lnTo>
                    <a:pt x="557783" y="11191"/>
                  </a:lnTo>
                  <a:lnTo>
                    <a:pt x="557783" y="0"/>
                  </a:lnTo>
                  <a:close/>
                </a:path>
                <a:path w="1329054" h="315595">
                  <a:moveTo>
                    <a:pt x="632459" y="0"/>
                  </a:moveTo>
                  <a:lnTo>
                    <a:pt x="643889" y="0"/>
                  </a:lnTo>
                  <a:lnTo>
                    <a:pt x="655319" y="0"/>
                  </a:lnTo>
                  <a:lnTo>
                    <a:pt x="666749" y="0"/>
                  </a:lnTo>
                  <a:lnTo>
                    <a:pt x="678179" y="0"/>
                  </a:lnTo>
                  <a:lnTo>
                    <a:pt x="678179" y="11191"/>
                  </a:lnTo>
                  <a:lnTo>
                    <a:pt x="678179" y="22097"/>
                  </a:lnTo>
                  <a:lnTo>
                    <a:pt x="678179" y="33004"/>
                  </a:lnTo>
                  <a:lnTo>
                    <a:pt x="678179" y="44195"/>
                  </a:lnTo>
                  <a:lnTo>
                    <a:pt x="666749" y="44195"/>
                  </a:lnTo>
                  <a:lnTo>
                    <a:pt x="655319" y="44195"/>
                  </a:lnTo>
                  <a:lnTo>
                    <a:pt x="643889" y="44195"/>
                  </a:lnTo>
                  <a:lnTo>
                    <a:pt x="632459" y="44195"/>
                  </a:lnTo>
                  <a:lnTo>
                    <a:pt x="632459" y="33004"/>
                  </a:lnTo>
                  <a:lnTo>
                    <a:pt x="632459" y="22097"/>
                  </a:lnTo>
                  <a:lnTo>
                    <a:pt x="632459" y="11191"/>
                  </a:lnTo>
                  <a:lnTo>
                    <a:pt x="632459" y="0"/>
                  </a:lnTo>
                  <a:close/>
                </a:path>
                <a:path w="1329054" h="315595">
                  <a:moveTo>
                    <a:pt x="794003" y="59435"/>
                  </a:moveTo>
                  <a:lnTo>
                    <a:pt x="812315" y="59435"/>
                  </a:lnTo>
                  <a:lnTo>
                    <a:pt x="830770" y="59435"/>
                  </a:lnTo>
                  <a:lnTo>
                    <a:pt x="849510" y="59435"/>
                  </a:lnTo>
                  <a:lnTo>
                    <a:pt x="868679" y="59435"/>
                  </a:lnTo>
                  <a:lnTo>
                    <a:pt x="892040" y="94607"/>
                  </a:lnTo>
                  <a:lnTo>
                    <a:pt x="916114" y="129349"/>
                  </a:lnTo>
                  <a:lnTo>
                    <a:pt x="940474" y="163806"/>
                  </a:lnTo>
                  <a:lnTo>
                    <a:pt x="964691" y="198119"/>
                  </a:lnTo>
                  <a:lnTo>
                    <a:pt x="964691" y="163591"/>
                  </a:lnTo>
                  <a:lnTo>
                    <a:pt x="964691" y="128777"/>
                  </a:lnTo>
                  <a:lnTo>
                    <a:pt x="964691" y="93964"/>
                  </a:lnTo>
                  <a:lnTo>
                    <a:pt x="964691" y="59435"/>
                  </a:lnTo>
                  <a:lnTo>
                    <a:pt x="983218" y="59435"/>
                  </a:lnTo>
                  <a:lnTo>
                    <a:pt x="1002029" y="59435"/>
                  </a:lnTo>
                  <a:lnTo>
                    <a:pt x="1020841" y="59435"/>
                  </a:lnTo>
                  <a:lnTo>
                    <a:pt x="1039367" y="59435"/>
                  </a:lnTo>
                  <a:lnTo>
                    <a:pt x="1039367" y="109727"/>
                  </a:lnTo>
                  <a:lnTo>
                    <a:pt x="1039367" y="160019"/>
                  </a:lnTo>
                  <a:lnTo>
                    <a:pt x="1039367" y="210311"/>
                  </a:lnTo>
                  <a:lnTo>
                    <a:pt x="1039367" y="260603"/>
                  </a:lnTo>
                  <a:lnTo>
                    <a:pt x="1039367" y="310895"/>
                  </a:lnTo>
                  <a:lnTo>
                    <a:pt x="1020841" y="310895"/>
                  </a:lnTo>
                  <a:lnTo>
                    <a:pt x="1002029" y="310895"/>
                  </a:lnTo>
                  <a:lnTo>
                    <a:pt x="983218" y="310895"/>
                  </a:lnTo>
                  <a:lnTo>
                    <a:pt x="964691" y="310895"/>
                  </a:lnTo>
                  <a:lnTo>
                    <a:pt x="940688" y="275939"/>
                  </a:lnTo>
                  <a:lnTo>
                    <a:pt x="916685" y="241553"/>
                  </a:lnTo>
                  <a:lnTo>
                    <a:pt x="892682" y="207168"/>
                  </a:lnTo>
                  <a:lnTo>
                    <a:pt x="868679" y="172211"/>
                  </a:lnTo>
                  <a:lnTo>
                    <a:pt x="868679" y="207383"/>
                  </a:lnTo>
                  <a:lnTo>
                    <a:pt x="868679" y="242125"/>
                  </a:lnTo>
                  <a:lnTo>
                    <a:pt x="868679" y="276582"/>
                  </a:lnTo>
                  <a:lnTo>
                    <a:pt x="868679" y="310895"/>
                  </a:lnTo>
                  <a:lnTo>
                    <a:pt x="850153" y="310895"/>
                  </a:lnTo>
                  <a:lnTo>
                    <a:pt x="831341" y="310895"/>
                  </a:lnTo>
                  <a:lnTo>
                    <a:pt x="812530" y="310895"/>
                  </a:lnTo>
                  <a:lnTo>
                    <a:pt x="794003" y="310895"/>
                  </a:lnTo>
                  <a:lnTo>
                    <a:pt x="794003" y="260603"/>
                  </a:lnTo>
                  <a:lnTo>
                    <a:pt x="794003" y="210311"/>
                  </a:lnTo>
                  <a:lnTo>
                    <a:pt x="794003" y="160019"/>
                  </a:lnTo>
                  <a:lnTo>
                    <a:pt x="794003" y="109727"/>
                  </a:lnTo>
                  <a:lnTo>
                    <a:pt x="794003" y="59435"/>
                  </a:lnTo>
                  <a:close/>
                </a:path>
                <a:path w="1329054" h="315595">
                  <a:moveTo>
                    <a:pt x="1092707" y="59435"/>
                  </a:moveTo>
                  <a:lnTo>
                    <a:pt x="1122425" y="59435"/>
                  </a:lnTo>
                  <a:lnTo>
                    <a:pt x="1152143" y="59435"/>
                  </a:lnTo>
                  <a:lnTo>
                    <a:pt x="1181861" y="59435"/>
                  </a:lnTo>
                  <a:lnTo>
                    <a:pt x="1211579" y="59435"/>
                  </a:lnTo>
                  <a:lnTo>
                    <a:pt x="1227891" y="60007"/>
                  </a:lnTo>
                  <a:lnTo>
                    <a:pt x="1267967" y="68579"/>
                  </a:lnTo>
                  <a:lnTo>
                    <a:pt x="1303019" y="94487"/>
                  </a:lnTo>
                  <a:lnTo>
                    <a:pt x="1322831" y="135635"/>
                  </a:lnTo>
                  <a:lnTo>
                    <a:pt x="1328927" y="184403"/>
                  </a:lnTo>
                  <a:lnTo>
                    <a:pt x="1328356" y="202953"/>
                  </a:lnTo>
                  <a:lnTo>
                    <a:pt x="1319783" y="246887"/>
                  </a:lnTo>
                  <a:lnTo>
                    <a:pt x="1293875" y="283463"/>
                  </a:lnTo>
                  <a:lnTo>
                    <a:pt x="1258823" y="303275"/>
                  </a:lnTo>
                  <a:lnTo>
                    <a:pt x="1211579" y="310895"/>
                  </a:lnTo>
                  <a:lnTo>
                    <a:pt x="1181861" y="310895"/>
                  </a:lnTo>
                  <a:lnTo>
                    <a:pt x="1152143" y="310895"/>
                  </a:lnTo>
                  <a:lnTo>
                    <a:pt x="1122425" y="310895"/>
                  </a:lnTo>
                  <a:lnTo>
                    <a:pt x="1092707" y="310895"/>
                  </a:lnTo>
                  <a:lnTo>
                    <a:pt x="1092707" y="260603"/>
                  </a:lnTo>
                  <a:lnTo>
                    <a:pt x="1092707" y="210311"/>
                  </a:lnTo>
                  <a:lnTo>
                    <a:pt x="1092707" y="160019"/>
                  </a:lnTo>
                  <a:lnTo>
                    <a:pt x="1092707" y="109727"/>
                  </a:lnTo>
                  <a:lnTo>
                    <a:pt x="1092707" y="59435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8397" y="451924"/>
              <a:ext cx="88264" cy="1477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74619" y="400807"/>
              <a:ext cx="2993390" cy="749935"/>
            </a:xfrm>
            <a:custGeom>
              <a:avLst/>
              <a:gdLst/>
              <a:ahLst/>
              <a:cxnLst/>
              <a:rect l="l" t="t" r="r" b="b"/>
              <a:pathLst>
                <a:path w="2993390" h="749935">
                  <a:moveTo>
                    <a:pt x="2488691" y="0"/>
                  </a:moveTo>
                  <a:lnTo>
                    <a:pt x="2541508" y="0"/>
                  </a:lnTo>
                  <a:lnTo>
                    <a:pt x="2594609" y="0"/>
                  </a:lnTo>
                  <a:lnTo>
                    <a:pt x="2647711" y="0"/>
                  </a:lnTo>
                  <a:lnTo>
                    <a:pt x="2700527" y="0"/>
                  </a:lnTo>
                  <a:lnTo>
                    <a:pt x="2700527" y="13477"/>
                  </a:lnTo>
                  <a:lnTo>
                    <a:pt x="2700527" y="26669"/>
                  </a:lnTo>
                  <a:lnTo>
                    <a:pt x="2700527" y="39862"/>
                  </a:lnTo>
                  <a:lnTo>
                    <a:pt x="2700527" y="53339"/>
                  </a:lnTo>
                  <a:lnTo>
                    <a:pt x="2667380" y="53339"/>
                  </a:lnTo>
                  <a:lnTo>
                    <a:pt x="2634233" y="53339"/>
                  </a:lnTo>
                  <a:lnTo>
                    <a:pt x="2601086" y="53339"/>
                  </a:lnTo>
                  <a:lnTo>
                    <a:pt x="2567939" y="53339"/>
                  </a:lnTo>
                  <a:lnTo>
                    <a:pt x="2567939" y="63603"/>
                  </a:lnTo>
                  <a:lnTo>
                    <a:pt x="2567939" y="73723"/>
                  </a:lnTo>
                  <a:lnTo>
                    <a:pt x="2567939" y="83558"/>
                  </a:lnTo>
                  <a:lnTo>
                    <a:pt x="2567939" y="92963"/>
                  </a:lnTo>
                  <a:lnTo>
                    <a:pt x="2598800" y="92963"/>
                  </a:lnTo>
                  <a:lnTo>
                    <a:pt x="2629661" y="92963"/>
                  </a:lnTo>
                  <a:lnTo>
                    <a:pt x="2660522" y="92963"/>
                  </a:lnTo>
                  <a:lnTo>
                    <a:pt x="2691383" y="92963"/>
                  </a:lnTo>
                  <a:lnTo>
                    <a:pt x="2691383" y="106418"/>
                  </a:lnTo>
                  <a:lnTo>
                    <a:pt x="2691383" y="119443"/>
                  </a:lnTo>
                  <a:lnTo>
                    <a:pt x="2691383" y="132183"/>
                  </a:lnTo>
                  <a:lnTo>
                    <a:pt x="2691383" y="144779"/>
                  </a:lnTo>
                  <a:lnTo>
                    <a:pt x="2660522" y="144779"/>
                  </a:lnTo>
                  <a:lnTo>
                    <a:pt x="2629661" y="144779"/>
                  </a:lnTo>
                  <a:lnTo>
                    <a:pt x="2598800" y="144779"/>
                  </a:lnTo>
                  <a:lnTo>
                    <a:pt x="2567939" y="144779"/>
                  </a:lnTo>
                  <a:lnTo>
                    <a:pt x="2567939" y="157329"/>
                  </a:lnTo>
                  <a:lnTo>
                    <a:pt x="2567939" y="169735"/>
                  </a:lnTo>
                  <a:lnTo>
                    <a:pt x="2567939" y="181856"/>
                  </a:lnTo>
                  <a:lnTo>
                    <a:pt x="2567939" y="193547"/>
                  </a:lnTo>
                  <a:lnTo>
                    <a:pt x="2602229" y="193547"/>
                  </a:lnTo>
                  <a:lnTo>
                    <a:pt x="2636519" y="193547"/>
                  </a:lnTo>
                  <a:lnTo>
                    <a:pt x="2670809" y="193547"/>
                  </a:lnTo>
                  <a:lnTo>
                    <a:pt x="2705099" y="193547"/>
                  </a:lnTo>
                  <a:lnTo>
                    <a:pt x="2705099" y="208168"/>
                  </a:lnTo>
                  <a:lnTo>
                    <a:pt x="2705099" y="222503"/>
                  </a:lnTo>
                  <a:lnTo>
                    <a:pt x="2705099" y="236839"/>
                  </a:lnTo>
                  <a:lnTo>
                    <a:pt x="2705099" y="251459"/>
                  </a:lnTo>
                  <a:lnTo>
                    <a:pt x="2650497" y="251459"/>
                  </a:lnTo>
                  <a:lnTo>
                    <a:pt x="2596324" y="251459"/>
                  </a:lnTo>
                  <a:lnTo>
                    <a:pt x="2542436" y="251459"/>
                  </a:lnTo>
                  <a:lnTo>
                    <a:pt x="2488691" y="251459"/>
                  </a:lnTo>
                  <a:lnTo>
                    <a:pt x="2488691" y="201167"/>
                  </a:lnTo>
                  <a:lnTo>
                    <a:pt x="2488691" y="150875"/>
                  </a:lnTo>
                  <a:lnTo>
                    <a:pt x="2488691" y="100583"/>
                  </a:lnTo>
                  <a:lnTo>
                    <a:pt x="2488691" y="50291"/>
                  </a:lnTo>
                  <a:lnTo>
                    <a:pt x="2488691" y="0"/>
                  </a:lnTo>
                  <a:close/>
                </a:path>
                <a:path w="2993390" h="749935">
                  <a:moveTo>
                    <a:pt x="2747771" y="0"/>
                  </a:moveTo>
                  <a:lnTo>
                    <a:pt x="2766083" y="0"/>
                  </a:lnTo>
                  <a:lnTo>
                    <a:pt x="2784538" y="0"/>
                  </a:lnTo>
                  <a:lnTo>
                    <a:pt x="2803278" y="0"/>
                  </a:lnTo>
                  <a:lnTo>
                    <a:pt x="2822447" y="0"/>
                  </a:lnTo>
                  <a:lnTo>
                    <a:pt x="2846450" y="35171"/>
                  </a:lnTo>
                  <a:lnTo>
                    <a:pt x="2870453" y="69913"/>
                  </a:lnTo>
                  <a:lnTo>
                    <a:pt x="2894456" y="104370"/>
                  </a:lnTo>
                  <a:lnTo>
                    <a:pt x="2918459" y="138683"/>
                  </a:lnTo>
                  <a:lnTo>
                    <a:pt x="2918459" y="104155"/>
                  </a:lnTo>
                  <a:lnTo>
                    <a:pt x="2918459" y="69341"/>
                  </a:lnTo>
                  <a:lnTo>
                    <a:pt x="2918459" y="34528"/>
                  </a:lnTo>
                  <a:lnTo>
                    <a:pt x="2918459" y="0"/>
                  </a:lnTo>
                  <a:lnTo>
                    <a:pt x="2936986" y="0"/>
                  </a:lnTo>
                  <a:lnTo>
                    <a:pt x="2955797" y="0"/>
                  </a:lnTo>
                  <a:lnTo>
                    <a:pt x="2974609" y="0"/>
                  </a:lnTo>
                  <a:lnTo>
                    <a:pt x="2993135" y="0"/>
                  </a:lnTo>
                  <a:lnTo>
                    <a:pt x="2993135" y="50291"/>
                  </a:lnTo>
                  <a:lnTo>
                    <a:pt x="2993135" y="100583"/>
                  </a:lnTo>
                  <a:lnTo>
                    <a:pt x="2993135" y="150875"/>
                  </a:lnTo>
                  <a:lnTo>
                    <a:pt x="2993135" y="201167"/>
                  </a:lnTo>
                  <a:lnTo>
                    <a:pt x="2993135" y="251459"/>
                  </a:lnTo>
                  <a:lnTo>
                    <a:pt x="2974609" y="251459"/>
                  </a:lnTo>
                  <a:lnTo>
                    <a:pt x="2955797" y="251459"/>
                  </a:lnTo>
                  <a:lnTo>
                    <a:pt x="2936986" y="251459"/>
                  </a:lnTo>
                  <a:lnTo>
                    <a:pt x="2918459" y="251459"/>
                  </a:lnTo>
                  <a:lnTo>
                    <a:pt x="2894456" y="216503"/>
                  </a:lnTo>
                  <a:lnTo>
                    <a:pt x="2870453" y="182117"/>
                  </a:lnTo>
                  <a:lnTo>
                    <a:pt x="2846450" y="147732"/>
                  </a:lnTo>
                  <a:lnTo>
                    <a:pt x="2822447" y="112775"/>
                  </a:lnTo>
                  <a:lnTo>
                    <a:pt x="2822447" y="147947"/>
                  </a:lnTo>
                  <a:lnTo>
                    <a:pt x="2822447" y="182689"/>
                  </a:lnTo>
                  <a:lnTo>
                    <a:pt x="2822447" y="217146"/>
                  </a:lnTo>
                  <a:lnTo>
                    <a:pt x="2822447" y="251459"/>
                  </a:lnTo>
                  <a:lnTo>
                    <a:pt x="2803921" y="251459"/>
                  </a:lnTo>
                  <a:lnTo>
                    <a:pt x="2785109" y="251459"/>
                  </a:lnTo>
                  <a:lnTo>
                    <a:pt x="2766298" y="251459"/>
                  </a:lnTo>
                  <a:lnTo>
                    <a:pt x="2747771" y="251459"/>
                  </a:lnTo>
                  <a:lnTo>
                    <a:pt x="2747771" y="201167"/>
                  </a:lnTo>
                  <a:lnTo>
                    <a:pt x="2747771" y="150875"/>
                  </a:lnTo>
                  <a:lnTo>
                    <a:pt x="2747771" y="100583"/>
                  </a:lnTo>
                  <a:lnTo>
                    <a:pt x="2747771" y="50291"/>
                  </a:lnTo>
                  <a:lnTo>
                    <a:pt x="2747771" y="0"/>
                  </a:lnTo>
                  <a:close/>
                </a:path>
                <a:path w="2993390" h="749935">
                  <a:moveTo>
                    <a:pt x="146303" y="490727"/>
                  </a:moveTo>
                  <a:lnTo>
                    <a:pt x="146303" y="490727"/>
                  </a:lnTo>
                  <a:lnTo>
                    <a:pt x="146303" y="745235"/>
                  </a:lnTo>
                  <a:lnTo>
                    <a:pt x="128897" y="745235"/>
                  </a:lnTo>
                  <a:lnTo>
                    <a:pt x="111061" y="745235"/>
                  </a:lnTo>
                  <a:lnTo>
                    <a:pt x="92940" y="745235"/>
                  </a:lnTo>
                  <a:lnTo>
                    <a:pt x="74675" y="745235"/>
                  </a:lnTo>
                  <a:lnTo>
                    <a:pt x="74675" y="703849"/>
                  </a:lnTo>
                  <a:lnTo>
                    <a:pt x="74675" y="662177"/>
                  </a:lnTo>
                  <a:lnTo>
                    <a:pt x="74675" y="620506"/>
                  </a:lnTo>
                  <a:lnTo>
                    <a:pt x="74675" y="579119"/>
                  </a:lnTo>
                  <a:lnTo>
                    <a:pt x="65793" y="584787"/>
                  </a:lnTo>
                  <a:lnTo>
                    <a:pt x="57340" y="590168"/>
                  </a:lnTo>
                  <a:lnTo>
                    <a:pt x="49172" y="594979"/>
                  </a:lnTo>
                  <a:lnTo>
                    <a:pt x="41147" y="598931"/>
                  </a:lnTo>
                  <a:lnTo>
                    <a:pt x="32575" y="603265"/>
                  </a:lnTo>
                  <a:lnTo>
                    <a:pt x="22859" y="607313"/>
                  </a:lnTo>
                  <a:lnTo>
                    <a:pt x="12001" y="611362"/>
                  </a:lnTo>
                  <a:lnTo>
                    <a:pt x="0" y="615695"/>
                  </a:lnTo>
                  <a:lnTo>
                    <a:pt x="0" y="601075"/>
                  </a:lnTo>
                  <a:lnTo>
                    <a:pt x="0" y="586739"/>
                  </a:lnTo>
                  <a:lnTo>
                    <a:pt x="0" y="572404"/>
                  </a:lnTo>
                  <a:lnTo>
                    <a:pt x="0" y="557783"/>
                  </a:lnTo>
                  <a:lnTo>
                    <a:pt x="17168" y="551783"/>
                  </a:lnTo>
                  <a:lnTo>
                    <a:pt x="56387" y="530351"/>
                  </a:lnTo>
                  <a:lnTo>
                    <a:pt x="82105" y="501848"/>
                  </a:lnTo>
                  <a:lnTo>
                    <a:pt x="88391" y="490727"/>
                  </a:lnTo>
                  <a:lnTo>
                    <a:pt x="103012" y="490727"/>
                  </a:lnTo>
                  <a:lnTo>
                    <a:pt x="117347" y="490727"/>
                  </a:lnTo>
                  <a:lnTo>
                    <a:pt x="131683" y="490727"/>
                  </a:lnTo>
                  <a:lnTo>
                    <a:pt x="146303" y="490727"/>
                  </a:lnTo>
                  <a:close/>
                </a:path>
                <a:path w="2993390" h="749935">
                  <a:moveTo>
                    <a:pt x="252983" y="495299"/>
                  </a:moveTo>
                  <a:lnTo>
                    <a:pt x="295274" y="495299"/>
                  </a:lnTo>
                  <a:lnTo>
                    <a:pt x="337565" y="495299"/>
                  </a:lnTo>
                  <a:lnTo>
                    <a:pt x="379856" y="495299"/>
                  </a:lnTo>
                  <a:lnTo>
                    <a:pt x="422147" y="495299"/>
                  </a:lnTo>
                  <a:lnTo>
                    <a:pt x="422147" y="509015"/>
                  </a:lnTo>
                  <a:lnTo>
                    <a:pt x="422147" y="522731"/>
                  </a:lnTo>
                  <a:lnTo>
                    <a:pt x="422147" y="536447"/>
                  </a:lnTo>
                  <a:lnTo>
                    <a:pt x="422147" y="550163"/>
                  </a:lnTo>
                  <a:lnTo>
                    <a:pt x="393572" y="550163"/>
                  </a:lnTo>
                  <a:lnTo>
                    <a:pt x="364997" y="550163"/>
                  </a:lnTo>
                  <a:lnTo>
                    <a:pt x="336422" y="550163"/>
                  </a:lnTo>
                  <a:lnTo>
                    <a:pt x="307847" y="550163"/>
                  </a:lnTo>
                  <a:lnTo>
                    <a:pt x="306466" y="559546"/>
                  </a:lnTo>
                  <a:lnTo>
                    <a:pt x="304799" y="569213"/>
                  </a:lnTo>
                  <a:lnTo>
                    <a:pt x="303133" y="578881"/>
                  </a:lnTo>
                  <a:lnTo>
                    <a:pt x="301751" y="588263"/>
                  </a:lnTo>
                  <a:lnTo>
                    <a:pt x="333755" y="577595"/>
                  </a:lnTo>
                  <a:lnTo>
                    <a:pt x="341375" y="577595"/>
                  </a:lnTo>
                  <a:lnTo>
                    <a:pt x="348995" y="577595"/>
                  </a:lnTo>
                  <a:lnTo>
                    <a:pt x="398287" y="590454"/>
                  </a:lnTo>
                  <a:lnTo>
                    <a:pt x="428624" y="625792"/>
                  </a:lnTo>
                  <a:lnTo>
                    <a:pt x="434339" y="656843"/>
                  </a:lnTo>
                  <a:lnTo>
                    <a:pt x="433720" y="669155"/>
                  </a:lnTo>
                  <a:lnTo>
                    <a:pt x="415599" y="714684"/>
                  </a:lnTo>
                  <a:lnTo>
                    <a:pt x="375046" y="743378"/>
                  </a:lnTo>
                  <a:lnTo>
                    <a:pt x="329183" y="749807"/>
                  </a:lnTo>
                  <a:lnTo>
                    <a:pt x="317158" y="749522"/>
                  </a:lnTo>
                  <a:lnTo>
                    <a:pt x="277653" y="742664"/>
                  </a:lnTo>
                  <a:lnTo>
                    <a:pt x="243458" y="721423"/>
                  </a:lnTo>
                  <a:lnTo>
                    <a:pt x="220979" y="681227"/>
                  </a:lnTo>
                  <a:lnTo>
                    <a:pt x="239267" y="678965"/>
                  </a:lnTo>
                  <a:lnTo>
                    <a:pt x="257555" y="676846"/>
                  </a:lnTo>
                  <a:lnTo>
                    <a:pt x="275843" y="675012"/>
                  </a:lnTo>
                  <a:lnTo>
                    <a:pt x="294131" y="673607"/>
                  </a:lnTo>
                  <a:lnTo>
                    <a:pt x="295608" y="681275"/>
                  </a:lnTo>
                  <a:lnTo>
                    <a:pt x="297941" y="688085"/>
                  </a:lnTo>
                  <a:lnTo>
                    <a:pt x="301418" y="693753"/>
                  </a:lnTo>
                  <a:lnTo>
                    <a:pt x="306323" y="697991"/>
                  </a:lnTo>
                  <a:lnTo>
                    <a:pt x="312419" y="705611"/>
                  </a:lnTo>
                  <a:lnTo>
                    <a:pt x="320039" y="707135"/>
                  </a:lnTo>
                  <a:lnTo>
                    <a:pt x="329183" y="707135"/>
                  </a:lnTo>
                  <a:lnTo>
                    <a:pt x="360425" y="682561"/>
                  </a:lnTo>
                  <a:lnTo>
                    <a:pt x="362711" y="662939"/>
                  </a:lnTo>
                  <a:lnTo>
                    <a:pt x="362140" y="653224"/>
                  </a:lnTo>
                  <a:lnTo>
                    <a:pt x="335351" y="620863"/>
                  </a:lnTo>
                  <a:lnTo>
                    <a:pt x="327659" y="620267"/>
                  </a:lnTo>
                  <a:lnTo>
                    <a:pt x="320039" y="620267"/>
                  </a:lnTo>
                  <a:lnTo>
                    <a:pt x="291083" y="638555"/>
                  </a:lnTo>
                  <a:lnTo>
                    <a:pt x="276201" y="636269"/>
                  </a:lnTo>
                  <a:lnTo>
                    <a:pt x="261175" y="633983"/>
                  </a:lnTo>
                  <a:lnTo>
                    <a:pt x="245864" y="631697"/>
                  </a:lnTo>
                  <a:lnTo>
                    <a:pt x="230123" y="629411"/>
                  </a:lnTo>
                  <a:lnTo>
                    <a:pt x="235838" y="596026"/>
                  </a:lnTo>
                  <a:lnTo>
                    <a:pt x="241553" y="562355"/>
                  </a:lnTo>
                  <a:lnTo>
                    <a:pt x="247268" y="528685"/>
                  </a:lnTo>
                  <a:lnTo>
                    <a:pt x="252983" y="495299"/>
                  </a:lnTo>
                  <a:close/>
                </a:path>
                <a:path w="2993390" h="749935">
                  <a:moveTo>
                    <a:pt x="576071" y="495299"/>
                  </a:moveTo>
                  <a:lnTo>
                    <a:pt x="576071" y="495299"/>
                  </a:lnTo>
                  <a:lnTo>
                    <a:pt x="818387" y="495299"/>
                  </a:lnTo>
                  <a:lnTo>
                    <a:pt x="818387" y="510397"/>
                  </a:lnTo>
                  <a:lnTo>
                    <a:pt x="818387" y="525779"/>
                  </a:lnTo>
                  <a:lnTo>
                    <a:pt x="818387" y="541162"/>
                  </a:lnTo>
                  <a:lnTo>
                    <a:pt x="818387" y="556259"/>
                  </a:lnTo>
                  <a:lnTo>
                    <a:pt x="797837" y="556259"/>
                  </a:lnTo>
                  <a:lnTo>
                    <a:pt x="777430" y="556259"/>
                  </a:lnTo>
                  <a:lnTo>
                    <a:pt x="757308" y="556259"/>
                  </a:lnTo>
                  <a:lnTo>
                    <a:pt x="737615" y="556259"/>
                  </a:lnTo>
                  <a:lnTo>
                    <a:pt x="737615" y="604004"/>
                  </a:lnTo>
                  <a:lnTo>
                    <a:pt x="737615" y="651319"/>
                  </a:lnTo>
                  <a:lnTo>
                    <a:pt x="737615" y="698349"/>
                  </a:lnTo>
                  <a:lnTo>
                    <a:pt x="737615" y="745235"/>
                  </a:lnTo>
                  <a:lnTo>
                    <a:pt x="717303" y="745235"/>
                  </a:lnTo>
                  <a:lnTo>
                    <a:pt x="697420" y="745235"/>
                  </a:lnTo>
                  <a:lnTo>
                    <a:pt x="677822" y="745235"/>
                  </a:lnTo>
                  <a:lnTo>
                    <a:pt x="658367" y="745235"/>
                  </a:lnTo>
                  <a:lnTo>
                    <a:pt x="658367" y="698349"/>
                  </a:lnTo>
                  <a:lnTo>
                    <a:pt x="658367" y="651319"/>
                  </a:lnTo>
                  <a:lnTo>
                    <a:pt x="658367" y="604004"/>
                  </a:lnTo>
                  <a:lnTo>
                    <a:pt x="658367" y="556259"/>
                  </a:lnTo>
                  <a:lnTo>
                    <a:pt x="637793" y="556259"/>
                  </a:lnTo>
                  <a:lnTo>
                    <a:pt x="617219" y="556259"/>
                  </a:lnTo>
                  <a:lnTo>
                    <a:pt x="596645" y="556259"/>
                  </a:lnTo>
                  <a:lnTo>
                    <a:pt x="576071" y="556259"/>
                  </a:lnTo>
                  <a:lnTo>
                    <a:pt x="576071" y="541162"/>
                  </a:lnTo>
                  <a:lnTo>
                    <a:pt x="576071" y="525779"/>
                  </a:lnTo>
                  <a:lnTo>
                    <a:pt x="576071" y="510397"/>
                  </a:lnTo>
                  <a:lnTo>
                    <a:pt x="576071" y="495299"/>
                  </a:lnTo>
                  <a:close/>
                </a:path>
                <a:path w="2993390" h="749935">
                  <a:moveTo>
                    <a:pt x="853439" y="495299"/>
                  </a:moveTo>
                  <a:lnTo>
                    <a:pt x="906922" y="495299"/>
                  </a:lnTo>
                  <a:lnTo>
                    <a:pt x="960119" y="495299"/>
                  </a:lnTo>
                  <a:lnTo>
                    <a:pt x="1013317" y="495299"/>
                  </a:lnTo>
                  <a:lnTo>
                    <a:pt x="1066799" y="495299"/>
                  </a:lnTo>
                  <a:lnTo>
                    <a:pt x="1066799" y="508134"/>
                  </a:lnTo>
                  <a:lnTo>
                    <a:pt x="1066799" y="521398"/>
                  </a:lnTo>
                  <a:lnTo>
                    <a:pt x="1066799" y="534947"/>
                  </a:lnTo>
                  <a:lnTo>
                    <a:pt x="1066799" y="548639"/>
                  </a:lnTo>
                  <a:lnTo>
                    <a:pt x="1032771" y="548639"/>
                  </a:lnTo>
                  <a:lnTo>
                    <a:pt x="999172" y="548639"/>
                  </a:lnTo>
                  <a:lnTo>
                    <a:pt x="965858" y="548639"/>
                  </a:lnTo>
                  <a:lnTo>
                    <a:pt x="932687" y="548639"/>
                  </a:lnTo>
                  <a:lnTo>
                    <a:pt x="932687" y="558688"/>
                  </a:lnTo>
                  <a:lnTo>
                    <a:pt x="932687" y="568451"/>
                  </a:lnTo>
                  <a:lnTo>
                    <a:pt x="932687" y="578215"/>
                  </a:lnTo>
                  <a:lnTo>
                    <a:pt x="932687" y="588263"/>
                  </a:lnTo>
                  <a:lnTo>
                    <a:pt x="963548" y="588263"/>
                  </a:lnTo>
                  <a:lnTo>
                    <a:pt x="994409" y="588263"/>
                  </a:lnTo>
                  <a:lnTo>
                    <a:pt x="1025270" y="588263"/>
                  </a:lnTo>
                  <a:lnTo>
                    <a:pt x="1056131" y="588263"/>
                  </a:lnTo>
                  <a:lnTo>
                    <a:pt x="1056131" y="600860"/>
                  </a:lnTo>
                  <a:lnTo>
                    <a:pt x="1056131" y="613600"/>
                  </a:lnTo>
                  <a:lnTo>
                    <a:pt x="1056131" y="626625"/>
                  </a:lnTo>
                  <a:lnTo>
                    <a:pt x="1056131" y="640079"/>
                  </a:lnTo>
                  <a:lnTo>
                    <a:pt x="1025270" y="640079"/>
                  </a:lnTo>
                  <a:lnTo>
                    <a:pt x="994409" y="640079"/>
                  </a:lnTo>
                  <a:lnTo>
                    <a:pt x="963548" y="640079"/>
                  </a:lnTo>
                  <a:lnTo>
                    <a:pt x="932687" y="640079"/>
                  </a:lnTo>
                  <a:lnTo>
                    <a:pt x="932687" y="651771"/>
                  </a:lnTo>
                  <a:lnTo>
                    <a:pt x="932687" y="663892"/>
                  </a:lnTo>
                  <a:lnTo>
                    <a:pt x="932687" y="676298"/>
                  </a:lnTo>
                  <a:lnTo>
                    <a:pt x="932687" y="688847"/>
                  </a:lnTo>
                  <a:lnTo>
                    <a:pt x="966977" y="688847"/>
                  </a:lnTo>
                  <a:lnTo>
                    <a:pt x="1001267" y="688847"/>
                  </a:lnTo>
                  <a:lnTo>
                    <a:pt x="1035557" y="688847"/>
                  </a:lnTo>
                  <a:lnTo>
                    <a:pt x="1069847" y="688847"/>
                  </a:lnTo>
                  <a:lnTo>
                    <a:pt x="1069847" y="703445"/>
                  </a:lnTo>
                  <a:lnTo>
                    <a:pt x="1069847" y="717613"/>
                  </a:lnTo>
                  <a:lnTo>
                    <a:pt x="1069847" y="731496"/>
                  </a:lnTo>
                  <a:lnTo>
                    <a:pt x="1069847" y="745235"/>
                  </a:lnTo>
                  <a:lnTo>
                    <a:pt x="1015888" y="745235"/>
                  </a:lnTo>
                  <a:lnTo>
                    <a:pt x="961643" y="745235"/>
                  </a:lnTo>
                  <a:lnTo>
                    <a:pt x="907399" y="745235"/>
                  </a:lnTo>
                  <a:lnTo>
                    <a:pt x="853439" y="745235"/>
                  </a:lnTo>
                  <a:lnTo>
                    <a:pt x="853439" y="695687"/>
                  </a:lnTo>
                  <a:lnTo>
                    <a:pt x="853439" y="645846"/>
                  </a:lnTo>
                  <a:lnTo>
                    <a:pt x="853439" y="595786"/>
                  </a:lnTo>
                  <a:lnTo>
                    <a:pt x="853439" y="545579"/>
                  </a:lnTo>
                  <a:lnTo>
                    <a:pt x="853439" y="495299"/>
                  </a:lnTo>
                  <a:close/>
                </a:path>
                <a:path w="2993390" h="749935">
                  <a:moveTo>
                    <a:pt x="1112519" y="495299"/>
                  </a:moveTo>
                  <a:lnTo>
                    <a:pt x="1137927" y="495299"/>
                  </a:lnTo>
                  <a:lnTo>
                    <a:pt x="1163764" y="495299"/>
                  </a:lnTo>
                  <a:lnTo>
                    <a:pt x="1189886" y="495299"/>
                  </a:lnTo>
                  <a:lnTo>
                    <a:pt x="1216151" y="495299"/>
                  </a:lnTo>
                  <a:lnTo>
                    <a:pt x="1226415" y="533042"/>
                  </a:lnTo>
                  <a:lnTo>
                    <a:pt x="1236535" y="570928"/>
                  </a:lnTo>
                  <a:lnTo>
                    <a:pt x="1246370" y="609099"/>
                  </a:lnTo>
                  <a:lnTo>
                    <a:pt x="1255775" y="647699"/>
                  </a:lnTo>
                  <a:lnTo>
                    <a:pt x="1266062" y="609099"/>
                  </a:lnTo>
                  <a:lnTo>
                    <a:pt x="1276349" y="570928"/>
                  </a:lnTo>
                  <a:lnTo>
                    <a:pt x="1286636" y="533042"/>
                  </a:lnTo>
                  <a:lnTo>
                    <a:pt x="1296923" y="495299"/>
                  </a:lnTo>
                  <a:lnTo>
                    <a:pt x="1322331" y="495299"/>
                  </a:lnTo>
                  <a:lnTo>
                    <a:pt x="1348168" y="495299"/>
                  </a:lnTo>
                  <a:lnTo>
                    <a:pt x="1374290" y="495299"/>
                  </a:lnTo>
                  <a:lnTo>
                    <a:pt x="1400555" y="495299"/>
                  </a:lnTo>
                  <a:lnTo>
                    <a:pt x="1400555" y="545579"/>
                  </a:lnTo>
                  <a:lnTo>
                    <a:pt x="1400555" y="595786"/>
                  </a:lnTo>
                  <a:lnTo>
                    <a:pt x="1400555" y="645846"/>
                  </a:lnTo>
                  <a:lnTo>
                    <a:pt x="1400555" y="695687"/>
                  </a:lnTo>
                  <a:lnTo>
                    <a:pt x="1400555" y="745235"/>
                  </a:lnTo>
                  <a:lnTo>
                    <a:pt x="1384530" y="745235"/>
                  </a:lnTo>
                  <a:lnTo>
                    <a:pt x="1368361" y="745235"/>
                  </a:lnTo>
                  <a:lnTo>
                    <a:pt x="1351907" y="745235"/>
                  </a:lnTo>
                  <a:lnTo>
                    <a:pt x="1335023" y="745235"/>
                  </a:lnTo>
                  <a:lnTo>
                    <a:pt x="1335023" y="698111"/>
                  </a:lnTo>
                  <a:lnTo>
                    <a:pt x="1335023" y="650557"/>
                  </a:lnTo>
                  <a:lnTo>
                    <a:pt x="1335023" y="602718"/>
                  </a:lnTo>
                  <a:lnTo>
                    <a:pt x="1335023" y="554735"/>
                  </a:lnTo>
                  <a:lnTo>
                    <a:pt x="1323117" y="602503"/>
                  </a:lnTo>
                  <a:lnTo>
                    <a:pt x="1310639" y="649985"/>
                  </a:lnTo>
                  <a:lnTo>
                    <a:pt x="1298162" y="697468"/>
                  </a:lnTo>
                  <a:lnTo>
                    <a:pt x="1286255" y="745235"/>
                  </a:lnTo>
                  <a:lnTo>
                    <a:pt x="1271396" y="745235"/>
                  </a:lnTo>
                  <a:lnTo>
                    <a:pt x="1256537" y="745235"/>
                  </a:lnTo>
                  <a:lnTo>
                    <a:pt x="1241678" y="745235"/>
                  </a:lnTo>
                  <a:lnTo>
                    <a:pt x="1226819" y="745235"/>
                  </a:lnTo>
                  <a:lnTo>
                    <a:pt x="1214246" y="697468"/>
                  </a:lnTo>
                  <a:lnTo>
                    <a:pt x="1201673" y="649985"/>
                  </a:lnTo>
                  <a:lnTo>
                    <a:pt x="1189100" y="602503"/>
                  </a:lnTo>
                  <a:lnTo>
                    <a:pt x="1176527" y="554735"/>
                  </a:lnTo>
                  <a:lnTo>
                    <a:pt x="1176527" y="602718"/>
                  </a:lnTo>
                  <a:lnTo>
                    <a:pt x="1176527" y="650557"/>
                  </a:lnTo>
                  <a:lnTo>
                    <a:pt x="1176527" y="698111"/>
                  </a:lnTo>
                  <a:lnTo>
                    <a:pt x="1176527" y="745235"/>
                  </a:lnTo>
                  <a:lnTo>
                    <a:pt x="1160525" y="745235"/>
                  </a:lnTo>
                  <a:lnTo>
                    <a:pt x="1144523" y="745235"/>
                  </a:lnTo>
                  <a:lnTo>
                    <a:pt x="1128521" y="745235"/>
                  </a:lnTo>
                  <a:lnTo>
                    <a:pt x="1112519" y="745235"/>
                  </a:lnTo>
                  <a:lnTo>
                    <a:pt x="1112519" y="695687"/>
                  </a:lnTo>
                  <a:lnTo>
                    <a:pt x="1112519" y="645846"/>
                  </a:lnTo>
                  <a:lnTo>
                    <a:pt x="1112519" y="595786"/>
                  </a:lnTo>
                  <a:lnTo>
                    <a:pt x="1112519" y="545579"/>
                  </a:lnTo>
                  <a:lnTo>
                    <a:pt x="1112519" y="495299"/>
                  </a:lnTo>
                  <a:close/>
                </a:path>
                <a:path w="2993390" h="749935">
                  <a:moveTo>
                    <a:pt x="1450847" y="495299"/>
                  </a:moveTo>
                  <a:lnTo>
                    <a:pt x="1476255" y="495299"/>
                  </a:lnTo>
                  <a:lnTo>
                    <a:pt x="1502092" y="495299"/>
                  </a:lnTo>
                  <a:lnTo>
                    <a:pt x="1528214" y="495299"/>
                  </a:lnTo>
                  <a:lnTo>
                    <a:pt x="1554479" y="495299"/>
                  </a:lnTo>
                  <a:lnTo>
                    <a:pt x="1564766" y="533042"/>
                  </a:lnTo>
                  <a:lnTo>
                    <a:pt x="1575053" y="570928"/>
                  </a:lnTo>
                  <a:lnTo>
                    <a:pt x="1585340" y="609099"/>
                  </a:lnTo>
                  <a:lnTo>
                    <a:pt x="1595627" y="647699"/>
                  </a:lnTo>
                  <a:lnTo>
                    <a:pt x="1605033" y="609099"/>
                  </a:lnTo>
                  <a:lnTo>
                    <a:pt x="1614868" y="570928"/>
                  </a:lnTo>
                  <a:lnTo>
                    <a:pt x="1624988" y="533042"/>
                  </a:lnTo>
                  <a:lnTo>
                    <a:pt x="1635251" y="495299"/>
                  </a:lnTo>
                  <a:lnTo>
                    <a:pt x="1661302" y="495299"/>
                  </a:lnTo>
                  <a:lnTo>
                    <a:pt x="1687067" y="495299"/>
                  </a:lnTo>
                  <a:lnTo>
                    <a:pt x="1712833" y="495299"/>
                  </a:lnTo>
                  <a:lnTo>
                    <a:pt x="1738883" y="495299"/>
                  </a:lnTo>
                  <a:lnTo>
                    <a:pt x="1738883" y="545579"/>
                  </a:lnTo>
                  <a:lnTo>
                    <a:pt x="1738883" y="595786"/>
                  </a:lnTo>
                  <a:lnTo>
                    <a:pt x="1738883" y="645846"/>
                  </a:lnTo>
                  <a:lnTo>
                    <a:pt x="1738883" y="695687"/>
                  </a:lnTo>
                  <a:lnTo>
                    <a:pt x="1738883" y="745235"/>
                  </a:lnTo>
                  <a:lnTo>
                    <a:pt x="1722881" y="745235"/>
                  </a:lnTo>
                  <a:lnTo>
                    <a:pt x="1706879" y="745235"/>
                  </a:lnTo>
                  <a:lnTo>
                    <a:pt x="1690877" y="745235"/>
                  </a:lnTo>
                  <a:lnTo>
                    <a:pt x="1674875" y="745235"/>
                  </a:lnTo>
                  <a:lnTo>
                    <a:pt x="1674875" y="698111"/>
                  </a:lnTo>
                  <a:lnTo>
                    <a:pt x="1674875" y="650557"/>
                  </a:lnTo>
                  <a:lnTo>
                    <a:pt x="1674875" y="602718"/>
                  </a:lnTo>
                  <a:lnTo>
                    <a:pt x="1674875" y="554735"/>
                  </a:lnTo>
                  <a:lnTo>
                    <a:pt x="1662088" y="602503"/>
                  </a:lnTo>
                  <a:lnTo>
                    <a:pt x="1649158" y="649985"/>
                  </a:lnTo>
                  <a:lnTo>
                    <a:pt x="1636514" y="697468"/>
                  </a:lnTo>
                  <a:lnTo>
                    <a:pt x="1624583" y="745235"/>
                  </a:lnTo>
                  <a:lnTo>
                    <a:pt x="1609724" y="745235"/>
                  </a:lnTo>
                  <a:lnTo>
                    <a:pt x="1594865" y="745235"/>
                  </a:lnTo>
                  <a:lnTo>
                    <a:pt x="1580006" y="745235"/>
                  </a:lnTo>
                  <a:lnTo>
                    <a:pt x="1565147" y="745235"/>
                  </a:lnTo>
                  <a:lnTo>
                    <a:pt x="1552574" y="697468"/>
                  </a:lnTo>
                  <a:lnTo>
                    <a:pt x="1540001" y="649985"/>
                  </a:lnTo>
                  <a:lnTo>
                    <a:pt x="1527428" y="602503"/>
                  </a:lnTo>
                  <a:lnTo>
                    <a:pt x="1514855" y="554735"/>
                  </a:lnTo>
                  <a:lnTo>
                    <a:pt x="1514855" y="602718"/>
                  </a:lnTo>
                  <a:lnTo>
                    <a:pt x="1514855" y="650557"/>
                  </a:lnTo>
                  <a:lnTo>
                    <a:pt x="1514855" y="698111"/>
                  </a:lnTo>
                  <a:lnTo>
                    <a:pt x="1514855" y="745235"/>
                  </a:lnTo>
                  <a:lnTo>
                    <a:pt x="1498853" y="745235"/>
                  </a:lnTo>
                  <a:lnTo>
                    <a:pt x="1482851" y="745235"/>
                  </a:lnTo>
                  <a:lnTo>
                    <a:pt x="1466849" y="745235"/>
                  </a:lnTo>
                  <a:lnTo>
                    <a:pt x="1450847" y="745235"/>
                  </a:lnTo>
                  <a:lnTo>
                    <a:pt x="1450847" y="695687"/>
                  </a:lnTo>
                  <a:lnTo>
                    <a:pt x="1450847" y="645846"/>
                  </a:lnTo>
                  <a:lnTo>
                    <a:pt x="1450847" y="595786"/>
                  </a:lnTo>
                  <a:lnTo>
                    <a:pt x="1450847" y="545579"/>
                  </a:lnTo>
                  <a:lnTo>
                    <a:pt x="1450847" y="495299"/>
                  </a:lnTo>
                  <a:close/>
                </a:path>
                <a:path w="2993390" h="749935">
                  <a:moveTo>
                    <a:pt x="1956815" y="495299"/>
                  </a:moveTo>
                  <a:lnTo>
                    <a:pt x="1976485" y="495299"/>
                  </a:lnTo>
                  <a:lnTo>
                    <a:pt x="1996439" y="495299"/>
                  </a:lnTo>
                  <a:lnTo>
                    <a:pt x="2016394" y="495299"/>
                  </a:lnTo>
                  <a:lnTo>
                    <a:pt x="2036063" y="495299"/>
                  </a:lnTo>
                  <a:lnTo>
                    <a:pt x="2036063" y="532137"/>
                  </a:lnTo>
                  <a:lnTo>
                    <a:pt x="2036063" y="569404"/>
                  </a:lnTo>
                  <a:lnTo>
                    <a:pt x="2036063" y="606956"/>
                  </a:lnTo>
                  <a:lnTo>
                    <a:pt x="2036063" y="644651"/>
                  </a:lnTo>
                  <a:lnTo>
                    <a:pt x="2035516" y="655796"/>
                  </a:lnTo>
                  <a:lnTo>
                    <a:pt x="2024467" y="695777"/>
                  </a:lnTo>
                  <a:lnTo>
                    <a:pt x="1999106" y="728043"/>
                  </a:lnTo>
                  <a:lnTo>
                    <a:pt x="1963078" y="745950"/>
                  </a:lnTo>
                  <a:lnTo>
                    <a:pt x="1918715" y="749807"/>
                  </a:lnTo>
                  <a:lnTo>
                    <a:pt x="1909310" y="749784"/>
                  </a:lnTo>
                  <a:lnTo>
                    <a:pt x="1868209" y="746617"/>
                  </a:lnTo>
                  <a:lnTo>
                    <a:pt x="1827275" y="728662"/>
                  </a:lnTo>
                  <a:lnTo>
                    <a:pt x="1799629" y="694420"/>
                  </a:lnTo>
                  <a:lnTo>
                    <a:pt x="1791009" y="654105"/>
                  </a:lnTo>
                  <a:lnTo>
                    <a:pt x="1790699" y="644651"/>
                  </a:lnTo>
                  <a:lnTo>
                    <a:pt x="1790699" y="606956"/>
                  </a:lnTo>
                  <a:lnTo>
                    <a:pt x="1790699" y="569404"/>
                  </a:lnTo>
                  <a:lnTo>
                    <a:pt x="1790699" y="532137"/>
                  </a:lnTo>
                  <a:lnTo>
                    <a:pt x="1790699" y="495299"/>
                  </a:lnTo>
                  <a:lnTo>
                    <a:pt x="1810130" y="495299"/>
                  </a:lnTo>
                  <a:lnTo>
                    <a:pt x="1829561" y="495299"/>
                  </a:lnTo>
                  <a:lnTo>
                    <a:pt x="1848992" y="495299"/>
                  </a:lnTo>
                  <a:lnTo>
                    <a:pt x="1868423" y="495299"/>
                  </a:lnTo>
                  <a:lnTo>
                    <a:pt x="1868423" y="533257"/>
                  </a:lnTo>
                  <a:lnTo>
                    <a:pt x="1868423" y="571499"/>
                  </a:lnTo>
                  <a:lnTo>
                    <a:pt x="1868423" y="609742"/>
                  </a:lnTo>
                  <a:lnTo>
                    <a:pt x="1868423" y="647699"/>
                  </a:lnTo>
                  <a:lnTo>
                    <a:pt x="1869257" y="657415"/>
                  </a:lnTo>
                  <a:lnTo>
                    <a:pt x="1894331" y="688657"/>
                  </a:lnTo>
                  <a:lnTo>
                    <a:pt x="1912619" y="691895"/>
                  </a:lnTo>
                  <a:lnTo>
                    <a:pt x="1922335" y="691062"/>
                  </a:lnTo>
                  <a:lnTo>
                    <a:pt x="1953577" y="665987"/>
                  </a:lnTo>
                  <a:lnTo>
                    <a:pt x="1956815" y="647699"/>
                  </a:lnTo>
                  <a:lnTo>
                    <a:pt x="1956815" y="609742"/>
                  </a:lnTo>
                  <a:lnTo>
                    <a:pt x="1956815" y="571499"/>
                  </a:lnTo>
                  <a:lnTo>
                    <a:pt x="1956815" y="533257"/>
                  </a:lnTo>
                  <a:lnTo>
                    <a:pt x="1956815" y="495299"/>
                  </a:lnTo>
                  <a:close/>
                </a:path>
                <a:path w="2993390" h="749935">
                  <a:moveTo>
                    <a:pt x="2081783" y="495299"/>
                  </a:moveTo>
                  <a:lnTo>
                    <a:pt x="2137790" y="495299"/>
                  </a:lnTo>
                  <a:lnTo>
                    <a:pt x="2193797" y="495299"/>
                  </a:lnTo>
                  <a:lnTo>
                    <a:pt x="2249804" y="495299"/>
                  </a:lnTo>
                  <a:lnTo>
                    <a:pt x="2305811" y="495299"/>
                  </a:lnTo>
                  <a:lnTo>
                    <a:pt x="2305811" y="507872"/>
                  </a:lnTo>
                  <a:lnTo>
                    <a:pt x="2305811" y="520445"/>
                  </a:lnTo>
                  <a:lnTo>
                    <a:pt x="2305811" y="533018"/>
                  </a:lnTo>
                  <a:lnTo>
                    <a:pt x="2305811" y="545591"/>
                  </a:lnTo>
                  <a:lnTo>
                    <a:pt x="2270140" y="582167"/>
                  </a:lnTo>
                  <a:lnTo>
                    <a:pt x="2234183" y="618743"/>
                  </a:lnTo>
                  <a:lnTo>
                    <a:pt x="2198227" y="655319"/>
                  </a:lnTo>
                  <a:lnTo>
                    <a:pt x="2162555" y="691895"/>
                  </a:lnTo>
                  <a:lnTo>
                    <a:pt x="2200036" y="691895"/>
                  </a:lnTo>
                  <a:lnTo>
                    <a:pt x="2237231" y="691895"/>
                  </a:lnTo>
                  <a:lnTo>
                    <a:pt x="2274427" y="691895"/>
                  </a:lnTo>
                  <a:lnTo>
                    <a:pt x="2311907" y="691895"/>
                  </a:lnTo>
                  <a:lnTo>
                    <a:pt x="2311907" y="705588"/>
                  </a:lnTo>
                  <a:lnTo>
                    <a:pt x="2311907" y="719137"/>
                  </a:lnTo>
                  <a:lnTo>
                    <a:pt x="2311907" y="732401"/>
                  </a:lnTo>
                  <a:lnTo>
                    <a:pt x="2311907" y="745235"/>
                  </a:lnTo>
                  <a:lnTo>
                    <a:pt x="2263286" y="745235"/>
                  </a:lnTo>
                  <a:lnTo>
                    <a:pt x="2214445" y="745235"/>
                  </a:lnTo>
                  <a:lnTo>
                    <a:pt x="2165530" y="745235"/>
                  </a:lnTo>
                  <a:lnTo>
                    <a:pt x="2116689" y="745235"/>
                  </a:lnTo>
                  <a:lnTo>
                    <a:pt x="2068067" y="745235"/>
                  </a:lnTo>
                  <a:lnTo>
                    <a:pt x="2068067" y="732639"/>
                  </a:lnTo>
                  <a:lnTo>
                    <a:pt x="2068067" y="719899"/>
                  </a:lnTo>
                  <a:lnTo>
                    <a:pt x="2068067" y="706874"/>
                  </a:lnTo>
                  <a:lnTo>
                    <a:pt x="2068067" y="693419"/>
                  </a:lnTo>
                  <a:lnTo>
                    <a:pt x="2103739" y="657082"/>
                  </a:lnTo>
                  <a:lnTo>
                    <a:pt x="2139695" y="621029"/>
                  </a:lnTo>
                  <a:lnTo>
                    <a:pt x="2175652" y="584977"/>
                  </a:lnTo>
                  <a:lnTo>
                    <a:pt x="2211323" y="548639"/>
                  </a:lnTo>
                  <a:lnTo>
                    <a:pt x="2178438" y="548639"/>
                  </a:lnTo>
                  <a:lnTo>
                    <a:pt x="2145982" y="548639"/>
                  </a:lnTo>
                  <a:lnTo>
                    <a:pt x="2113811" y="548639"/>
                  </a:lnTo>
                  <a:lnTo>
                    <a:pt x="2081783" y="548639"/>
                  </a:lnTo>
                  <a:lnTo>
                    <a:pt x="2081783" y="534947"/>
                  </a:lnTo>
                  <a:lnTo>
                    <a:pt x="2081783" y="521398"/>
                  </a:lnTo>
                  <a:lnTo>
                    <a:pt x="2081783" y="508134"/>
                  </a:lnTo>
                  <a:lnTo>
                    <a:pt x="2081783" y="495299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9663" y="1458462"/>
              <a:ext cx="4741164" cy="340004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7588" y="5853680"/>
              <a:ext cx="5064252" cy="3604260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9040" cy="10693400"/>
            <a:chOff x="0" y="0"/>
            <a:chExt cx="7559040" cy="10693400"/>
          </a:xfrm>
        </p:grpSpPr>
        <p:sp>
          <p:nvSpPr>
            <p:cNvPr id="3" name="object 3"/>
            <p:cNvSpPr/>
            <p:nvPr/>
          </p:nvSpPr>
          <p:spPr>
            <a:xfrm>
              <a:off x="0" y="1158235"/>
              <a:ext cx="7559040" cy="0"/>
            </a:xfrm>
            <a:custGeom>
              <a:avLst/>
              <a:gdLst/>
              <a:ahLst/>
              <a:cxnLst/>
              <a:rect l="l" t="t" r="r" b="b"/>
              <a:pathLst>
                <a:path w="7559040" h="0">
                  <a:moveTo>
                    <a:pt x="0" y="0"/>
                  </a:moveTo>
                  <a:lnTo>
                    <a:pt x="7559039" y="0"/>
                  </a:lnTo>
                </a:path>
              </a:pathLst>
            </a:custGeom>
            <a:ln w="2857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1571" y="475482"/>
              <a:ext cx="565404" cy="6187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3928" y="341375"/>
              <a:ext cx="972819" cy="315595"/>
            </a:xfrm>
            <a:custGeom>
              <a:avLst/>
              <a:gdLst/>
              <a:ahLst/>
              <a:cxnLst/>
              <a:rect l="l" t="t" r="r" b="b"/>
              <a:pathLst>
                <a:path w="972820" h="315595">
                  <a:moveTo>
                    <a:pt x="272796" y="310896"/>
                  </a:moveTo>
                  <a:lnTo>
                    <a:pt x="248551" y="271373"/>
                  </a:lnTo>
                  <a:lnTo>
                    <a:pt x="199491" y="193459"/>
                  </a:lnTo>
                  <a:lnTo>
                    <a:pt x="175260" y="153924"/>
                  </a:lnTo>
                  <a:lnTo>
                    <a:pt x="198348" y="130162"/>
                  </a:lnTo>
                  <a:lnTo>
                    <a:pt x="245122" y="83197"/>
                  </a:lnTo>
                  <a:lnTo>
                    <a:pt x="268224" y="59436"/>
                  </a:lnTo>
                  <a:lnTo>
                    <a:pt x="163068" y="59436"/>
                  </a:lnTo>
                  <a:lnTo>
                    <a:pt x="142252" y="83197"/>
                  </a:lnTo>
                  <a:lnTo>
                    <a:pt x="100050" y="130162"/>
                  </a:lnTo>
                  <a:lnTo>
                    <a:pt x="79248" y="153924"/>
                  </a:lnTo>
                  <a:lnTo>
                    <a:pt x="79248" y="59436"/>
                  </a:lnTo>
                  <a:lnTo>
                    <a:pt x="0" y="59436"/>
                  </a:lnTo>
                  <a:lnTo>
                    <a:pt x="0" y="310896"/>
                  </a:lnTo>
                  <a:lnTo>
                    <a:pt x="79248" y="310896"/>
                  </a:lnTo>
                  <a:lnTo>
                    <a:pt x="79248" y="249936"/>
                  </a:lnTo>
                  <a:lnTo>
                    <a:pt x="89535" y="238772"/>
                  </a:lnTo>
                  <a:lnTo>
                    <a:pt x="99822" y="228028"/>
                  </a:lnTo>
                  <a:lnTo>
                    <a:pt x="110109" y="217576"/>
                  </a:lnTo>
                  <a:lnTo>
                    <a:pt x="120396" y="207264"/>
                  </a:lnTo>
                  <a:lnTo>
                    <a:pt x="134112" y="233311"/>
                  </a:lnTo>
                  <a:lnTo>
                    <a:pt x="161544" y="284848"/>
                  </a:lnTo>
                  <a:lnTo>
                    <a:pt x="175260" y="310896"/>
                  </a:lnTo>
                  <a:lnTo>
                    <a:pt x="272796" y="310896"/>
                  </a:lnTo>
                  <a:close/>
                </a:path>
                <a:path w="972820" h="315595">
                  <a:moveTo>
                    <a:pt x="670560" y="167640"/>
                  </a:moveTo>
                  <a:lnTo>
                    <a:pt x="547116" y="167640"/>
                  </a:lnTo>
                  <a:lnTo>
                    <a:pt x="547116" y="219456"/>
                  </a:lnTo>
                  <a:lnTo>
                    <a:pt x="600456" y="219456"/>
                  </a:lnTo>
                  <a:lnTo>
                    <a:pt x="600456" y="243840"/>
                  </a:lnTo>
                  <a:lnTo>
                    <a:pt x="560641" y="259461"/>
                  </a:lnTo>
                  <a:lnTo>
                    <a:pt x="547116" y="260604"/>
                  </a:lnTo>
                  <a:lnTo>
                    <a:pt x="534009" y="259461"/>
                  </a:lnTo>
                  <a:lnTo>
                    <a:pt x="497319" y="231978"/>
                  </a:lnTo>
                  <a:lnTo>
                    <a:pt x="487680" y="184404"/>
                  </a:lnTo>
                  <a:lnTo>
                    <a:pt x="488772" y="166382"/>
                  </a:lnTo>
                  <a:lnTo>
                    <a:pt x="502920" y="128016"/>
                  </a:lnTo>
                  <a:lnTo>
                    <a:pt x="545592" y="109728"/>
                  </a:lnTo>
                  <a:lnTo>
                    <a:pt x="553542" y="110274"/>
                  </a:lnTo>
                  <a:lnTo>
                    <a:pt x="587184" y="132994"/>
                  </a:lnTo>
                  <a:lnTo>
                    <a:pt x="589788" y="140208"/>
                  </a:lnTo>
                  <a:lnTo>
                    <a:pt x="628459" y="133350"/>
                  </a:lnTo>
                  <a:lnTo>
                    <a:pt x="665988" y="126492"/>
                  </a:lnTo>
                  <a:lnTo>
                    <a:pt x="646176" y="85344"/>
                  </a:lnTo>
                  <a:lnTo>
                    <a:pt x="611124" y="62484"/>
                  </a:lnTo>
                  <a:lnTo>
                    <a:pt x="566547" y="55410"/>
                  </a:lnTo>
                  <a:lnTo>
                    <a:pt x="547116" y="54864"/>
                  </a:lnTo>
                  <a:lnTo>
                    <a:pt x="526300" y="55702"/>
                  </a:lnTo>
                  <a:lnTo>
                    <a:pt x="477012" y="67056"/>
                  </a:lnTo>
                  <a:lnTo>
                    <a:pt x="435216" y="98780"/>
                  </a:lnTo>
                  <a:lnTo>
                    <a:pt x="412813" y="146304"/>
                  </a:lnTo>
                  <a:lnTo>
                    <a:pt x="408432" y="184404"/>
                  </a:lnTo>
                  <a:lnTo>
                    <a:pt x="409549" y="203504"/>
                  </a:lnTo>
                  <a:lnTo>
                    <a:pt x="425196" y="254508"/>
                  </a:lnTo>
                  <a:lnTo>
                    <a:pt x="455409" y="291376"/>
                  </a:lnTo>
                  <a:lnTo>
                    <a:pt x="502158" y="311277"/>
                  </a:lnTo>
                  <a:lnTo>
                    <a:pt x="544068" y="315468"/>
                  </a:lnTo>
                  <a:lnTo>
                    <a:pt x="561784" y="314896"/>
                  </a:lnTo>
                  <a:lnTo>
                    <a:pt x="608076" y="306324"/>
                  </a:lnTo>
                  <a:lnTo>
                    <a:pt x="653072" y="284899"/>
                  </a:lnTo>
                  <a:lnTo>
                    <a:pt x="670560" y="274320"/>
                  </a:lnTo>
                  <a:lnTo>
                    <a:pt x="670560" y="167640"/>
                  </a:lnTo>
                  <a:close/>
                </a:path>
                <a:path w="972820" h="315595">
                  <a:moveTo>
                    <a:pt x="826008" y="0"/>
                  </a:moveTo>
                  <a:lnTo>
                    <a:pt x="780288" y="0"/>
                  </a:lnTo>
                  <a:lnTo>
                    <a:pt x="780288" y="44196"/>
                  </a:lnTo>
                  <a:lnTo>
                    <a:pt x="826008" y="44196"/>
                  </a:lnTo>
                  <a:lnTo>
                    <a:pt x="826008" y="0"/>
                  </a:lnTo>
                  <a:close/>
                </a:path>
                <a:path w="972820" h="315595">
                  <a:moveTo>
                    <a:pt x="900684" y="0"/>
                  </a:moveTo>
                  <a:lnTo>
                    <a:pt x="853440" y="0"/>
                  </a:lnTo>
                  <a:lnTo>
                    <a:pt x="853440" y="44196"/>
                  </a:lnTo>
                  <a:lnTo>
                    <a:pt x="900684" y="44196"/>
                  </a:lnTo>
                  <a:lnTo>
                    <a:pt x="900684" y="0"/>
                  </a:lnTo>
                  <a:close/>
                </a:path>
                <a:path w="972820" h="315595">
                  <a:moveTo>
                    <a:pt x="972197" y="181356"/>
                  </a:moveTo>
                  <a:lnTo>
                    <a:pt x="964120" y="129349"/>
                  </a:lnTo>
                  <a:lnTo>
                    <a:pt x="938784" y="88392"/>
                  </a:lnTo>
                  <a:lnTo>
                    <a:pt x="896683" y="63055"/>
                  </a:lnTo>
                  <a:lnTo>
                    <a:pt x="893064" y="62230"/>
                  </a:lnTo>
                  <a:lnTo>
                    <a:pt x="893064" y="181356"/>
                  </a:lnTo>
                  <a:lnTo>
                    <a:pt x="892200" y="201358"/>
                  </a:lnTo>
                  <a:lnTo>
                    <a:pt x="879348" y="240792"/>
                  </a:lnTo>
                  <a:lnTo>
                    <a:pt x="839724" y="257556"/>
                  </a:lnTo>
                  <a:lnTo>
                    <a:pt x="827976" y="256438"/>
                  </a:lnTo>
                  <a:lnTo>
                    <a:pt x="794740" y="230505"/>
                  </a:lnTo>
                  <a:lnTo>
                    <a:pt x="786384" y="185928"/>
                  </a:lnTo>
                  <a:lnTo>
                    <a:pt x="787260" y="167932"/>
                  </a:lnTo>
                  <a:lnTo>
                    <a:pt x="801624" y="131064"/>
                  </a:lnTo>
                  <a:lnTo>
                    <a:pt x="839724" y="114300"/>
                  </a:lnTo>
                  <a:lnTo>
                    <a:pt x="851700" y="115176"/>
                  </a:lnTo>
                  <a:lnTo>
                    <a:pt x="885342" y="139560"/>
                  </a:lnTo>
                  <a:lnTo>
                    <a:pt x="893064" y="181356"/>
                  </a:lnTo>
                  <a:lnTo>
                    <a:pt x="893064" y="62230"/>
                  </a:lnTo>
                  <a:lnTo>
                    <a:pt x="869988" y="56883"/>
                  </a:lnTo>
                  <a:lnTo>
                    <a:pt x="839724" y="54864"/>
                  </a:lnTo>
                  <a:lnTo>
                    <a:pt x="810336" y="57124"/>
                  </a:lnTo>
                  <a:lnTo>
                    <a:pt x="761276" y="74790"/>
                  </a:lnTo>
                  <a:lnTo>
                    <a:pt x="727062" y="108775"/>
                  </a:lnTo>
                  <a:lnTo>
                    <a:pt x="709396" y="156781"/>
                  </a:lnTo>
                  <a:lnTo>
                    <a:pt x="707136" y="185928"/>
                  </a:lnTo>
                  <a:lnTo>
                    <a:pt x="708279" y="206794"/>
                  </a:lnTo>
                  <a:lnTo>
                    <a:pt x="725424" y="259080"/>
                  </a:lnTo>
                  <a:lnTo>
                    <a:pt x="757135" y="293801"/>
                  </a:lnTo>
                  <a:lnTo>
                    <a:pt x="802957" y="312039"/>
                  </a:lnTo>
                  <a:lnTo>
                    <a:pt x="842772" y="315468"/>
                  </a:lnTo>
                  <a:lnTo>
                    <a:pt x="863384" y="314350"/>
                  </a:lnTo>
                  <a:lnTo>
                    <a:pt x="914400" y="298704"/>
                  </a:lnTo>
                  <a:lnTo>
                    <a:pt x="949756" y="268274"/>
                  </a:lnTo>
                  <a:lnTo>
                    <a:pt x="956627" y="257556"/>
                  </a:lnTo>
                  <a:lnTo>
                    <a:pt x="958596" y="254508"/>
                  </a:lnTo>
                  <a:lnTo>
                    <a:pt x="964590" y="239674"/>
                  </a:lnTo>
                  <a:lnTo>
                    <a:pt x="968883" y="222694"/>
                  </a:lnTo>
                  <a:lnTo>
                    <a:pt x="971448" y="203720"/>
                  </a:lnTo>
                  <a:lnTo>
                    <a:pt x="972185" y="185928"/>
                  </a:lnTo>
                  <a:lnTo>
                    <a:pt x="972197" y="18135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9100" y="400807"/>
              <a:ext cx="243839" cy="2514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09516" y="341370"/>
              <a:ext cx="245745" cy="315595"/>
            </a:xfrm>
            <a:custGeom>
              <a:avLst/>
              <a:gdLst/>
              <a:ahLst/>
              <a:cxnLst/>
              <a:rect l="l" t="t" r="r" b="b"/>
              <a:pathLst>
                <a:path w="245745" h="315595">
                  <a:moveTo>
                    <a:pt x="79248" y="59436"/>
                  </a:moveTo>
                  <a:lnTo>
                    <a:pt x="0" y="59436"/>
                  </a:lnTo>
                  <a:lnTo>
                    <a:pt x="0" y="208788"/>
                  </a:lnTo>
                  <a:lnTo>
                    <a:pt x="6096" y="251460"/>
                  </a:lnTo>
                  <a:lnTo>
                    <a:pt x="30360" y="286964"/>
                  </a:lnTo>
                  <a:lnTo>
                    <a:pt x="67627" y="308800"/>
                  </a:lnTo>
                  <a:lnTo>
                    <a:pt x="108775" y="314515"/>
                  </a:lnTo>
                  <a:lnTo>
                    <a:pt x="128016" y="315468"/>
                  </a:lnTo>
                  <a:lnTo>
                    <a:pt x="144327" y="314896"/>
                  </a:lnTo>
                  <a:lnTo>
                    <a:pt x="184404" y="306324"/>
                  </a:lnTo>
                  <a:lnTo>
                    <a:pt x="216408" y="284988"/>
                  </a:lnTo>
                  <a:lnTo>
                    <a:pt x="235745" y="256032"/>
                  </a:lnTo>
                  <a:lnTo>
                    <a:pt x="121920" y="256032"/>
                  </a:lnTo>
                  <a:lnTo>
                    <a:pt x="112204" y="255436"/>
                  </a:lnTo>
                  <a:lnTo>
                    <a:pt x="81724" y="231648"/>
                  </a:lnTo>
                  <a:lnTo>
                    <a:pt x="79248" y="213360"/>
                  </a:lnTo>
                  <a:lnTo>
                    <a:pt x="79248" y="59436"/>
                  </a:lnTo>
                  <a:close/>
                </a:path>
                <a:path w="245745" h="315595">
                  <a:moveTo>
                    <a:pt x="245364" y="59436"/>
                  </a:moveTo>
                  <a:lnTo>
                    <a:pt x="166116" y="59436"/>
                  </a:lnTo>
                  <a:lnTo>
                    <a:pt x="166116" y="213360"/>
                  </a:lnTo>
                  <a:lnTo>
                    <a:pt x="165520" y="223075"/>
                  </a:lnTo>
                  <a:lnTo>
                    <a:pt x="140398" y="253555"/>
                  </a:lnTo>
                  <a:lnTo>
                    <a:pt x="121920" y="256032"/>
                  </a:lnTo>
                  <a:lnTo>
                    <a:pt x="235745" y="256032"/>
                  </a:lnTo>
                  <a:lnTo>
                    <a:pt x="245364" y="208788"/>
                  </a:lnTo>
                  <a:lnTo>
                    <a:pt x="245364" y="59436"/>
                  </a:lnTo>
                  <a:close/>
                </a:path>
                <a:path w="245745" h="315595">
                  <a:moveTo>
                    <a:pt x="108204" y="0"/>
                  </a:moveTo>
                  <a:lnTo>
                    <a:pt x="62484" y="0"/>
                  </a:lnTo>
                  <a:lnTo>
                    <a:pt x="62484" y="44196"/>
                  </a:lnTo>
                  <a:lnTo>
                    <a:pt x="108204" y="44196"/>
                  </a:lnTo>
                  <a:lnTo>
                    <a:pt x="108204" y="0"/>
                  </a:lnTo>
                  <a:close/>
                </a:path>
                <a:path w="245745" h="315595">
                  <a:moveTo>
                    <a:pt x="182880" y="0"/>
                  </a:moveTo>
                  <a:lnTo>
                    <a:pt x="137160" y="0"/>
                  </a:lnTo>
                  <a:lnTo>
                    <a:pt x="137160" y="44196"/>
                  </a:lnTo>
                  <a:lnTo>
                    <a:pt x="182880" y="44196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6924" y="400806"/>
              <a:ext cx="236220" cy="2514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8220" y="400807"/>
              <a:ext cx="245363" cy="2514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84292" y="401319"/>
              <a:ext cx="216535" cy="251460"/>
            </a:xfrm>
            <a:custGeom>
              <a:avLst/>
              <a:gdLst/>
              <a:ahLst/>
              <a:cxnLst/>
              <a:rect l="l" t="t" r="r" b="b"/>
              <a:pathLst>
                <a:path w="216535" h="251459">
                  <a:moveTo>
                    <a:pt x="216408" y="193040"/>
                  </a:moveTo>
                  <a:lnTo>
                    <a:pt x="80772" y="193040"/>
                  </a:lnTo>
                  <a:lnTo>
                    <a:pt x="80772" y="144780"/>
                  </a:lnTo>
                  <a:lnTo>
                    <a:pt x="204216" y="144780"/>
                  </a:lnTo>
                  <a:lnTo>
                    <a:pt x="204216" y="92710"/>
                  </a:lnTo>
                  <a:lnTo>
                    <a:pt x="80772" y="92710"/>
                  </a:lnTo>
                  <a:lnTo>
                    <a:pt x="80772" y="53340"/>
                  </a:lnTo>
                  <a:lnTo>
                    <a:pt x="213360" y="5334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92710"/>
                  </a:lnTo>
                  <a:lnTo>
                    <a:pt x="0" y="144780"/>
                  </a:lnTo>
                  <a:lnTo>
                    <a:pt x="0" y="193040"/>
                  </a:lnTo>
                  <a:lnTo>
                    <a:pt x="0" y="251460"/>
                  </a:lnTo>
                  <a:lnTo>
                    <a:pt x="216408" y="251460"/>
                  </a:lnTo>
                  <a:lnTo>
                    <a:pt x="216408" y="19304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4895" y="400807"/>
              <a:ext cx="245363" cy="2514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97123" y="891535"/>
              <a:ext cx="146685" cy="254635"/>
            </a:xfrm>
            <a:custGeom>
              <a:avLst/>
              <a:gdLst/>
              <a:ahLst/>
              <a:cxnLst/>
              <a:rect l="l" t="t" r="r" b="b"/>
              <a:pathLst>
                <a:path w="146685" h="254634">
                  <a:moveTo>
                    <a:pt x="146303" y="0"/>
                  </a:moveTo>
                  <a:lnTo>
                    <a:pt x="86867" y="0"/>
                  </a:lnTo>
                  <a:lnTo>
                    <a:pt x="81462" y="11120"/>
                  </a:lnTo>
                  <a:lnTo>
                    <a:pt x="74485" y="21526"/>
                  </a:lnTo>
                  <a:lnTo>
                    <a:pt x="45219" y="47339"/>
                  </a:lnTo>
                  <a:lnTo>
                    <a:pt x="0" y="67055"/>
                  </a:lnTo>
                  <a:lnTo>
                    <a:pt x="0" y="124967"/>
                  </a:lnTo>
                  <a:lnTo>
                    <a:pt x="11144" y="120634"/>
                  </a:lnTo>
                  <a:lnTo>
                    <a:pt x="21716" y="116585"/>
                  </a:lnTo>
                  <a:lnTo>
                    <a:pt x="31718" y="112537"/>
                  </a:lnTo>
                  <a:lnTo>
                    <a:pt x="41147" y="108203"/>
                  </a:lnTo>
                  <a:lnTo>
                    <a:pt x="49172" y="104251"/>
                  </a:lnTo>
                  <a:lnTo>
                    <a:pt x="57340" y="99440"/>
                  </a:lnTo>
                  <a:lnTo>
                    <a:pt x="74675" y="88391"/>
                  </a:lnTo>
                  <a:lnTo>
                    <a:pt x="74675" y="254507"/>
                  </a:lnTo>
                  <a:lnTo>
                    <a:pt x="146303" y="254507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4321" y="390964"/>
              <a:ext cx="1121536" cy="3397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18104" y="896111"/>
              <a:ext cx="1815464" cy="254635"/>
            </a:xfrm>
            <a:custGeom>
              <a:avLst/>
              <a:gdLst/>
              <a:ahLst/>
              <a:cxnLst/>
              <a:rect l="l" t="t" r="r" b="b"/>
              <a:pathLst>
                <a:path w="1815464" h="254634">
                  <a:moveTo>
                    <a:pt x="213360" y="161544"/>
                  </a:moveTo>
                  <a:lnTo>
                    <a:pt x="199847" y="117182"/>
                  </a:lnTo>
                  <a:lnTo>
                    <a:pt x="161734" y="88011"/>
                  </a:lnTo>
                  <a:lnTo>
                    <a:pt x="126492" y="82296"/>
                  </a:lnTo>
                  <a:lnTo>
                    <a:pt x="111252" y="82296"/>
                  </a:lnTo>
                  <a:lnTo>
                    <a:pt x="103632" y="83820"/>
                  </a:lnTo>
                  <a:lnTo>
                    <a:pt x="80772" y="92964"/>
                  </a:lnTo>
                  <a:lnTo>
                    <a:pt x="82143" y="83578"/>
                  </a:lnTo>
                  <a:lnTo>
                    <a:pt x="85483" y="64249"/>
                  </a:lnTo>
                  <a:lnTo>
                    <a:pt x="86868" y="54864"/>
                  </a:lnTo>
                  <a:lnTo>
                    <a:pt x="201168" y="54864"/>
                  </a:lnTo>
                  <a:lnTo>
                    <a:pt x="201168" y="0"/>
                  </a:lnTo>
                  <a:lnTo>
                    <a:pt x="32004" y="0"/>
                  </a:lnTo>
                  <a:lnTo>
                    <a:pt x="26289" y="33388"/>
                  </a:lnTo>
                  <a:lnTo>
                    <a:pt x="14859" y="100723"/>
                  </a:lnTo>
                  <a:lnTo>
                    <a:pt x="9144" y="134112"/>
                  </a:lnTo>
                  <a:lnTo>
                    <a:pt x="24879" y="136398"/>
                  </a:lnTo>
                  <a:lnTo>
                    <a:pt x="40195" y="138684"/>
                  </a:lnTo>
                  <a:lnTo>
                    <a:pt x="70104" y="143256"/>
                  </a:lnTo>
                  <a:lnTo>
                    <a:pt x="80772" y="132588"/>
                  </a:lnTo>
                  <a:lnTo>
                    <a:pt x="85344" y="129540"/>
                  </a:lnTo>
                  <a:lnTo>
                    <a:pt x="92964" y="126492"/>
                  </a:lnTo>
                  <a:lnTo>
                    <a:pt x="99060" y="124968"/>
                  </a:lnTo>
                  <a:lnTo>
                    <a:pt x="106680" y="124968"/>
                  </a:lnTo>
                  <a:lnTo>
                    <a:pt x="139446" y="149352"/>
                  </a:lnTo>
                  <a:lnTo>
                    <a:pt x="141732" y="167640"/>
                  </a:lnTo>
                  <a:lnTo>
                    <a:pt x="141160" y="178231"/>
                  </a:lnTo>
                  <a:lnTo>
                    <a:pt x="115011" y="211239"/>
                  </a:lnTo>
                  <a:lnTo>
                    <a:pt x="108204" y="211836"/>
                  </a:lnTo>
                  <a:lnTo>
                    <a:pt x="99060" y="211836"/>
                  </a:lnTo>
                  <a:lnTo>
                    <a:pt x="91440" y="210312"/>
                  </a:lnTo>
                  <a:lnTo>
                    <a:pt x="85344" y="202692"/>
                  </a:lnTo>
                  <a:lnTo>
                    <a:pt x="80403" y="198450"/>
                  </a:lnTo>
                  <a:lnTo>
                    <a:pt x="76771" y="192786"/>
                  </a:lnTo>
                  <a:lnTo>
                    <a:pt x="73977" y="185978"/>
                  </a:lnTo>
                  <a:lnTo>
                    <a:pt x="71628" y="178308"/>
                  </a:lnTo>
                  <a:lnTo>
                    <a:pt x="54216" y="179717"/>
                  </a:lnTo>
                  <a:lnTo>
                    <a:pt x="36385" y="181546"/>
                  </a:lnTo>
                  <a:lnTo>
                    <a:pt x="18262" y="183667"/>
                  </a:lnTo>
                  <a:lnTo>
                    <a:pt x="0" y="185928"/>
                  </a:lnTo>
                  <a:lnTo>
                    <a:pt x="2565" y="193878"/>
                  </a:lnTo>
                  <a:lnTo>
                    <a:pt x="27851" y="231381"/>
                  </a:lnTo>
                  <a:lnTo>
                    <a:pt x="65532" y="249936"/>
                  </a:lnTo>
                  <a:lnTo>
                    <a:pt x="108204" y="254508"/>
                  </a:lnTo>
                  <a:lnTo>
                    <a:pt x="125387" y="253885"/>
                  </a:lnTo>
                  <a:lnTo>
                    <a:pt x="166116" y="242316"/>
                  </a:lnTo>
                  <a:lnTo>
                    <a:pt x="201168" y="208788"/>
                  </a:lnTo>
                  <a:lnTo>
                    <a:pt x="212521" y="173850"/>
                  </a:lnTo>
                  <a:lnTo>
                    <a:pt x="213360" y="161544"/>
                  </a:lnTo>
                  <a:close/>
                </a:path>
                <a:path w="1815464" h="254634">
                  <a:moveTo>
                    <a:pt x="595884" y="508"/>
                  </a:moveTo>
                  <a:lnTo>
                    <a:pt x="355092" y="508"/>
                  </a:lnTo>
                  <a:lnTo>
                    <a:pt x="355092" y="61468"/>
                  </a:lnTo>
                  <a:lnTo>
                    <a:pt x="435864" y="61468"/>
                  </a:lnTo>
                  <a:lnTo>
                    <a:pt x="435864" y="249428"/>
                  </a:lnTo>
                  <a:lnTo>
                    <a:pt x="515112" y="249428"/>
                  </a:lnTo>
                  <a:lnTo>
                    <a:pt x="515112" y="61468"/>
                  </a:lnTo>
                  <a:lnTo>
                    <a:pt x="595884" y="61468"/>
                  </a:lnTo>
                  <a:lnTo>
                    <a:pt x="595884" y="508"/>
                  </a:lnTo>
                  <a:close/>
                </a:path>
                <a:path w="1815464" h="254634">
                  <a:moveTo>
                    <a:pt x="848868" y="193548"/>
                  </a:moveTo>
                  <a:lnTo>
                    <a:pt x="711708" y="193548"/>
                  </a:lnTo>
                  <a:lnTo>
                    <a:pt x="711708" y="145288"/>
                  </a:lnTo>
                  <a:lnTo>
                    <a:pt x="835152" y="145288"/>
                  </a:lnTo>
                  <a:lnTo>
                    <a:pt x="835152" y="93218"/>
                  </a:lnTo>
                  <a:lnTo>
                    <a:pt x="711708" y="93218"/>
                  </a:lnTo>
                  <a:lnTo>
                    <a:pt x="711708" y="53848"/>
                  </a:lnTo>
                  <a:lnTo>
                    <a:pt x="844296" y="53848"/>
                  </a:lnTo>
                  <a:lnTo>
                    <a:pt x="844296" y="508"/>
                  </a:lnTo>
                  <a:lnTo>
                    <a:pt x="632460" y="508"/>
                  </a:lnTo>
                  <a:lnTo>
                    <a:pt x="632460" y="53848"/>
                  </a:lnTo>
                  <a:lnTo>
                    <a:pt x="632460" y="93218"/>
                  </a:lnTo>
                  <a:lnTo>
                    <a:pt x="632460" y="145288"/>
                  </a:lnTo>
                  <a:lnTo>
                    <a:pt x="632460" y="193548"/>
                  </a:lnTo>
                  <a:lnTo>
                    <a:pt x="632460" y="249428"/>
                  </a:lnTo>
                  <a:lnTo>
                    <a:pt x="848868" y="249428"/>
                  </a:lnTo>
                  <a:lnTo>
                    <a:pt x="848868" y="193548"/>
                  </a:lnTo>
                  <a:close/>
                </a:path>
                <a:path w="1815464" h="254634">
                  <a:moveTo>
                    <a:pt x="1179576" y="0"/>
                  </a:moveTo>
                  <a:lnTo>
                    <a:pt x="1074420" y="0"/>
                  </a:lnTo>
                  <a:lnTo>
                    <a:pt x="1065009" y="37744"/>
                  </a:lnTo>
                  <a:lnTo>
                    <a:pt x="1055179" y="75628"/>
                  </a:lnTo>
                  <a:lnTo>
                    <a:pt x="1034796" y="152400"/>
                  </a:lnTo>
                  <a:lnTo>
                    <a:pt x="1025169" y="113804"/>
                  </a:lnTo>
                  <a:lnTo>
                    <a:pt x="1014984" y="75628"/>
                  </a:lnTo>
                  <a:lnTo>
                    <a:pt x="1004785" y="37744"/>
                  </a:lnTo>
                  <a:lnTo>
                    <a:pt x="995172" y="0"/>
                  </a:lnTo>
                  <a:lnTo>
                    <a:pt x="890016" y="0"/>
                  </a:lnTo>
                  <a:lnTo>
                    <a:pt x="890016" y="249936"/>
                  </a:lnTo>
                  <a:lnTo>
                    <a:pt x="955548" y="249936"/>
                  </a:lnTo>
                  <a:lnTo>
                    <a:pt x="955548" y="59436"/>
                  </a:lnTo>
                  <a:lnTo>
                    <a:pt x="968121" y="107200"/>
                  </a:lnTo>
                  <a:lnTo>
                    <a:pt x="993267" y="202171"/>
                  </a:lnTo>
                  <a:lnTo>
                    <a:pt x="1005840" y="249936"/>
                  </a:lnTo>
                  <a:lnTo>
                    <a:pt x="1063752" y="249936"/>
                  </a:lnTo>
                  <a:lnTo>
                    <a:pt x="1076528" y="202171"/>
                  </a:lnTo>
                  <a:lnTo>
                    <a:pt x="1089469" y="154686"/>
                  </a:lnTo>
                  <a:lnTo>
                    <a:pt x="1102106" y="107200"/>
                  </a:lnTo>
                  <a:lnTo>
                    <a:pt x="1114044" y="59436"/>
                  </a:lnTo>
                  <a:lnTo>
                    <a:pt x="1114044" y="249936"/>
                  </a:lnTo>
                  <a:lnTo>
                    <a:pt x="1179576" y="249936"/>
                  </a:lnTo>
                  <a:lnTo>
                    <a:pt x="1179576" y="0"/>
                  </a:lnTo>
                  <a:close/>
                </a:path>
                <a:path w="1815464" h="254634">
                  <a:moveTo>
                    <a:pt x="1517904" y="0"/>
                  </a:moveTo>
                  <a:lnTo>
                    <a:pt x="1414272" y="0"/>
                  </a:lnTo>
                  <a:lnTo>
                    <a:pt x="1403985" y="37744"/>
                  </a:lnTo>
                  <a:lnTo>
                    <a:pt x="1393698" y="75628"/>
                  </a:lnTo>
                  <a:lnTo>
                    <a:pt x="1383411" y="113804"/>
                  </a:lnTo>
                  <a:lnTo>
                    <a:pt x="1373124" y="152400"/>
                  </a:lnTo>
                  <a:lnTo>
                    <a:pt x="1363713" y="113804"/>
                  </a:lnTo>
                  <a:lnTo>
                    <a:pt x="1353883" y="75628"/>
                  </a:lnTo>
                  <a:lnTo>
                    <a:pt x="1343761" y="37744"/>
                  </a:lnTo>
                  <a:lnTo>
                    <a:pt x="1333500" y="0"/>
                  </a:lnTo>
                  <a:lnTo>
                    <a:pt x="1229868" y="0"/>
                  </a:lnTo>
                  <a:lnTo>
                    <a:pt x="1229868" y="249936"/>
                  </a:lnTo>
                  <a:lnTo>
                    <a:pt x="1293876" y="249936"/>
                  </a:lnTo>
                  <a:lnTo>
                    <a:pt x="1293876" y="59436"/>
                  </a:lnTo>
                  <a:lnTo>
                    <a:pt x="1306449" y="107200"/>
                  </a:lnTo>
                  <a:lnTo>
                    <a:pt x="1331595" y="202171"/>
                  </a:lnTo>
                  <a:lnTo>
                    <a:pt x="1344168" y="249936"/>
                  </a:lnTo>
                  <a:lnTo>
                    <a:pt x="1403604" y="249936"/>
                  </a:lnTo>
                  <a:lnTo>
                    <a:pt x="1415503" y="202171"/>
                  </a:lnTo>
                  <a:lnTo>
                    <a:pt x="1440459" y="107200"/>
                  </a:lnTo>
                  <a:lnTo>
                    <a:pt x="1452372" y="59436"/>
                  </a:lnTo>
                  <a:lnTo>
                    <a:pt x="1452372" y="249936"/>
                  </a:lnTo>
                  <a:lnTo>
                    <a:pt x="1517904" y="249936"/>
                  </a:lnTo>
                  <a:lnTo>
                    <a:pt x="1517904" y="0"/>
                  </a:lnTo>
                  <a:close/>
                </a:path>
                <a:path w="1815464" h="254634">
                  <a:moveTo>
                    <a:pt x="1815084" y="0"/>
                  </a:moveTo>
                  <a:lnTo>
                    <a:pt x="1735836" y="0"/>
                  </a:lnTo>
                  <a:lnTo>
                    <a:pt x="1735836" y="152400"/>
                  </a:lnTo>
                  <a:lnTo>
                    <a:pt x="1734997" y="162115"/>
                  </a:lnTo>
                  <a:lnTo>
                    <a:pt x="1709928" y="193357"/>
                  </a:lnTo>
                  <a:lnTo>
                    <a:pt x="1691640" y="196596"/>
                  </a:lnTo>
                  <a:lnTo>
                    <a:pt x="1681924" y="195757"/>
                  </a:lnTo>
                  <a:lnTo>
                    <a:pt x="1650682" y="170688"/>
                  </a:lnTo>
                  <a:lnTo>
                    <a:pt x="1647444" y="152400"/>
                  </a:lnTo>
                  <a:lnTo>
                    <a:pt x="1647444" y="0"/>
                  </a:lnTo>
                  <a:lnTo>
                    <a:pt x="1568196" y="0"/>
                  </a:lnTo>
                  <a:lnTo>
                    <a:pt x="1568196" y="149352"/>
                  </a:lnTo>
                  <a:lnTo>
                    <a:pt x="1568742" y="158800"/>
                  </a:lnTo>
                  <a:lnTo>
                    <a:pt x="1578648" y="199123"/>
                  </a:lnTo>
                  <a:lnTo>
                    <a:pt x="1606296" y="233362"/>
                  </a:lnTo>
                  <a:lnTo>
                    <a:pt x="1647228" y="251320"/>
                  </a:lnTo>
                  <a:lnTo>
                    <a:pt x="1688325" y="254482"/>
                  </a:lnTo>
                  <a:lnTo>
                    <a:pt x="1697736" y="254508"/>
                  </a:lnTo>
                  <a:lnTo>
                    <a:pt x="1713395" y="254177"/>
                  </a:lnTo>
                  <a:lnTo>
                    <a:pt x="1754124" y="246888"/>
                  </a:lnTo>
                  <a:lnTo>
                    <a:pt x="1786128" y="225552"/>
                  </a:lnTo>
                  <a:lnTo>
                    <a:pt x="1807464" y="190500"/>
                  </a:lnTo>
                  <a:lnTo>
                    <a:pt x="1815084" y="149352"/>
                  </a:lnTo>
                  <a:lnTo>
                    <a:pt x="181508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5191" y="896107"/>
              <a:ext cx="243839" cy="2499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33927" y="396235"/>
              <a:ext cx="972819" cy="260985"/>
            </a:xfrm>
            <a:custGeom>
              <a:avLst/>
              <a:gdLst/>
              <a:ahLst/>
              <a:cxnLst/>
              <a:rect l="l" t="t" r="r" b="b"/>
              <a:pathLst>
                <a:path w="972820" h="260984">
                  <a:moveTo>
                    <a:pt x="0" y="4571"/>
                  </a:moveTo>
                  <a:lnTo>
                    <a:pt x="20312" y="4571"/>
                  </a:lnTo>
                  <a:lnTo>
                    <a:pt x="40195" y="4571"/>
                  </a:lnTo>
                  <a:lnTo>
                    <a:pt x="59793" y="4571"/>
                  </a:lnTo>
                  <a:lnTo>
                    <a:pt x="79247" y="4571"/>
                  </a:lnTo>
                  <a:lnTo>
                    <a:pt x="79247" y="28551"/>
                  </a:lnTo>
                  <a:lnTo>
                    <a:pt x="79247" y="52387"/>
                  </a:lnTo>
                  <a:lnTo>
                    <a:pt x="79247" y="75938"/>
                  </a:lnTo>
                  <a:lnTo>
                    <a:pt x="79247" y="99059"/>
                  </a:lnTo>
                  <a:lnTo>
                    <a:pt x="100060" y="75295"/>
                  </a:lnTo>
                  <a:lnTo>
                    <a:pt x="121157" y="51815"/>
                  </a:lnTo>
                  <a:lnTo>
                    <a:pt x="142255" y="28336"/>
                  </a:lnTo>
                  <a:lnTo>
                    <a:pt x="163067" y="4571"/>
                  </a:lnTo>
                  <a:lnTo>
                    <a:pt x="189356" y="4571"/>
                  </a:lnTo>
                  <a:lnTo>
                    <a:pt x="215645" y="4571"/>
                  </a:lnTo>
                  <a:lnTo>
                    <a:pt x="241934" y="4571"/>
                  </a:lnTo>
                  <a:lnTo>
                    <a:pt x="268223" y="4571"/>
                  </a:lnTo>
                  <a:lnTo>
                    <a:pt x="245125" y="28336"/>
                  </a:lnTo>
                  <a:lnTo>
                    <a:pt x="221741" y="51815"/>
                  </a:lnTo>
                  <a:lnTo>
                    <a:pt x="198358" y="75295"/>
                  </a:lnTo>
                  <a:lnTo>
                    <a:pt x="175259" y="99059"/>
                  </a:lnTo>
                  <a:lnTo>
                    <a:pt x="199501" y="138588"/>
                  </a:lnTo>
                  <a:lnTo>
                    <a:pt x="224027" y="177545"/>
                  </a:lnTo>
                  <a:lnTo>
                    <a:pt x="248554" y="216503"/>
                  </a:lnTo>
                  <a:lnTo>
                    <a:pt x="272795" y="256031"/>
                  </a:lnTo>
                  <a:lnTo>
                    <a:pt x="247911" y="256031"/>
                  </a:lnTo>
                  <a:lnTo>
                    <a:pt x="223456" y="256031"/>
                  </a:lnTo>
                  <a:lnTo>
                    <a:pt x="199286" y="256031"/>
                  </a:lnTo>
                  <a:lnTo>
                    <a:pt x="175259" y="256031"/>
                  </a:lnTo>
                  <a:lnTo>
                    <a:pt x="161543" y="229981"/>
                  </a:lnTo>
                  <a:lnTo>
                    <a:pt x="147827" y="204215"/>
                  </a:lnTo>
                  <a:lnTo>
                    <a:pt x="134111" y="178450"/>
                  </a:lnTo>
                  <a:lnTo>
                    <a:pt x="120395" y="152399"/>
                  </a:lnTo>
                  <a:lnTo>
                    <a:pt x="110108" y="162710"/>
                  </a:lnTo>
                  <a:lnTo>
                    <a:pt x="99821" y="173164"/>
                  </a:lnTo>
                  <a:lnTo>
                    <a:pt x="89534" y="183903"/>
                  </a:lnTo>
                  <a:lnTo>
                    <a:pt x="79247" y="195071"/>
                  </a:lnTo>
                  <a:lnTo>
                    <a:pt x="79247" y="209954"/>
                  </a:lnTo>
                  <a:lnTo>
                    <a:pt x="79247" y="224980"/>
                  </a:lnTo>
                  <a:lnTo>
                    <a:pt x="79247" y="240291"/>
                  </a:lnTo>
                  <a:lnTo>
                    <a:pt x="79247" y="256031"/>
                  </a:lnTo>
                  <a:lnTo>
                    <a:pt x="59793" y="256031"/>
                  </a:lnTo>
                  <a:lnTo>
                    <a:pt x="40195" y="256031"/>
                  </a:lnTo>
                  <a:lnTo>
                    <a:pt x="20312" y="256031"/>
                  </a:lnTo>
                  <a:lnTo>
                    <a:pt x="0" y="256031"/>
                  </a:lnTo>
                  <a:lnTo>
                    <a:pt x="0" y="205739"/>
                  </a:lnTo>
                  <a:lnTo>
                    <a:pt x="0" y="155447"/>
                  </a:lnTo>
                  <a:lnTo>
                    <a:pt x="0" y="105155"/>
                  </a:lnTo>
                  <a:lnTo>
                    <a:pt x="0" y="54863"/>
                  </a:lnTo>
                  <a:lnTo>
                    <a:pt x="0" y="4571"/>
                  </a:lnTo>
                  <a:close/>
                </a:path>
                <a:path w="972820" h="260984">
                  <a:moveTo>
                    <a:pt x="547115" y="164591"/>
                  </a:moveTo>
                  <a:lnTo>
                    <a:pt x="547115" y="151780"/>
                  </a:lnTo>
                  <a:lnTo>
                    <a:pt x="547115" y="138683"/>
                  </a:lnTo>
                  <a:lnTo>
                    <a:pt x="547115" y="125587"/>
                  </a:lnTo>
                  <a:lnTo>
                    <a:pt x="547115" y="112775"/>
                  </a:lnTo>
                  <a:lnTo>
                    <a:pt x="577976" y="112775"/>
                  </a:lnTo>
                  <a:lnTo>
                    <a:pt x="608837" y="112775"/>
                  </a:lnTo>
                  <a:lnTo>
                    <a:pt x="639698" y="112775"/>
                  </a:lnTo>
                  <a:lnTo>
                    <a:pt x="670559" y="112775"/>
                  </a:lnTo>
                  <a:lnTo>
                    <a:pt x="670559" y="139303"/>
                  </a:lnTo>
                  <a:lnTo>
                    <a:pt x="670559" y="166115"/>
                  </a:lnTo>
                  <a:lnTo>
                    <a:pt x="670559" y="192928"/>
                  </a:lnTo>
                  <a:lnTo>
                    <a:pt x="670559" y="219455"/>
                  </a:lnTo>
                  <a:lnTo>
                    <a:pt x="653081" y="230028"/>
                  </a:lnTo>
                  <a:lnTo>
                    <a:pt x="608075" y="251459"/>
                  </a:lnTo>
                  <a:lnTo>
                    <a:pt x="561784" y="260032"/>
                  </a:lnTo>
                  <a:lnTo>
                    <a:pt x="544067" y="260603"/>
                  </a:lnTo>
                  <a:lnTo>
                    <a:pt x="522112" y="259508"/>
                  </a:lnTo>
                  <a:lnTo>
                    <a:pt x="484489" y="251602"/>
                  </a:lnTo>
                  <a:lnTo>
                    <a:pt x="443293" y="225932"/>
                  </a:lnTo>
                  <a:lnTo>
                    <a:pt x="418076" y="183975"/>
                  </a:lnTo>
                  <a:lnTo>
                    <a:pt x="408431" y="129539"/>
                  </a:lnTo>
                  <a:lnTo>
                    <a:pt x="409551" y="109775"/>
                  </a:lnTo>
                  <a:lnTo>
                    <a:pt x="425195" y="57911"/>
                  </a:lnTo>
                  <a:lnTo>
                    <a:pt x="460986" y="21050"/>
                  </a:lnTo>
                  <a:lnTo>
                    <a:pt x="507491" y="3238"/>
                  </a:lnTo>
                  <a:lnTo>
                    <a:pt x="547115" y="0"/>
                  </a:lnTo>
                  <a:lnTo>
                    <a:pt x="566546" y="547"/>
                  </a:lnTo>
                  <a:lnTo>
                    <a:pt x="611123" y="7619"/>
                  </a:lnTo>
                  <a:lnTo>
                    <a:pt x="646175" y="30479"/>
                  </a:lnTo>
                  <a:lnTo>
                    <a:pt x="665987" y="71627"/>
                  </a:lnTo>
                  <a:lnTo>
                    <a:pt x="647438" y="75056"/>
                  </a:lnTo>
                  <a:lnTo>
                    <a:pt x="628459" y="78485"/>
                  </a:lnTo>
                  <a:lnTo>
                    <a:pt x="609195" y="81914"/>
                  </a:lnTo>
                  <a:lnTo>
                    <a:pt x="589787" y="85343"/>
                  </a:lnTo>
                  <a:lnTo>
                    <a:pt x="587192" y="78128"/>
                  </a:lnTo>
                  <a:lnTo>
                    <a:pt x="583882" y="72199"/>
                  </a:lnTo>
                  <a:lnTo>
                    <a:pt x="545591" y="54863"/>
                  </a:lnTo>
                  <a:lnTo>
                    <a:pt x="532709" y="56006"/>
                  </a:lnTo>
                  <a:lnTo>
                    <a:pt x="496681" y="83462"/>
                  </a:lnTo>
                  <a:lnTo>
                    <a:pt x="487679" y="129539"/>
                  </a:lnTo>
                  <a:lnTo>
                    <a:pt x="488799" y="148447"/>
                  </a:lnTo>
                  <a:lnTo>
                    <a:pt x="504443" y="187451"/>
                  </a:lnTo>
                  <a:lnTo>
                    <a:pt x="547115" y="205739"/>
                  </a:lnTo>
                  <a:lnTo>
                    <a:pt x="553950" y="205454"/>
                  </a:lnTo>
                  <a:lnTo>
                    <a:pt x="592740" y="193024"/>
                  </a:lnTo>
                  <a:lnTo>
                    <a:pt x="600455" y="188975"/>
                  </a:lnTo>
                  <a:lnTo>
                    <a:pt x="600455" y="179831"/>
                  </a:lnTo>
                  <a:lnTo>
                    <a:pt x="600455" y="172211"/>
                  </a:lnTo>
                  <a:lnTo>
                    <a:pt x="600455" y="164591"/>
                  </a:lnTo>
                  <a:lnTo>
                    <a:pt x="586978" y="164591"/>
                  </a:lnTo>
                  <a:lnTo>
                    <a:pt x="573785" y="164591"/>
                  </a:lnTo>
                  <a:lnTo>
                    <a:pt x="560593" y="164591"/>
                  </a:lnTo>
                  <a:lnTo>
                    <a:pt x="547115" y="164591"/>
                  </a:lnTo>
                  <a:close/>
                </a:path>
                <a:path w="972820" h="260984">
                  <a:moveTo>
                    <a:pt x="707135" y="131063"/>
                  </a:moveTo>
                  <a:lnTo>
                    <a:pt x="716089" y="76199"/>
                  </a:lnTo>
                  <a:lnTo>
                    <a:pt x="742187" y="35051"/>
                  </a:lnTo>
                  <a:lnTo>
                    <a:pt x="784097" y="8953"/>
                  </a:lnTo>
                  <a:lnTo>
                    <a:pt x="839723" y="0"/>
                  </a:lnTo>
                  <a:lnTo>
                    <a:pt x="869989" y="2024"/>
                  </a:lnTo>
                  <a:lnTo>
                    <a:pt x="919662" y="18645"/>
                  </a:lnTo>
                  <a:lnTo>
                    <a:pt x="953666" y="52363"/>
                  </a:lnTo>
                  <a:lnTo>
                    <a:pt x="970287" y="99750"/>
                  </a:lnTo>
                  <a:lnTo>
                    <a:pt x="972311" y="128015"/>
                  </a:lnTo>
                  <a:lnTo>
                    <a:pt x="971454" y="148851"/>
                  </a:lnTo>
                  <a:lnTo>
                    <a:pt x="958595" y="199643"/>
                  </a:lnTo>
                  <a:lnTo>
                    <a:pt x="927520" y="235219"/>
                  </a:lnTo>
                  <a:lnTo>
                    <a:pt x="882014" y="256222"/>
                  </a:lnTo>
                  <a:lnTo>
                    <a:pt x="842771" y="260603"/>
                  </a:lnTo>
                  <a:lnTo>
                    <a:pt x="821936" y="259746"/>
                  </a:lnTo>
                  <a:lnTo>
                    <a:pt x="771143" y="246887"/>
                  </a:lnTo>
                  <a:lnTo>
                    <a:pt x="734282" y="217312"/>
                  </a:lnTo>
                  <a:lnTo>
                    <a:pt x="711707" y="171068"/>
                  </a:lnTo>
                  <a:lnTo>
                    <a:pt x="707135" y="131063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5041" y="450400"/>
              <a:ext cx="117220" cy="1537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14215" y="341371"/>
              <a:ext cx="1329055" cy="315595"/>
            </a:xfrm>
            <a:custGeom>
              <a:avLst/>
              <a:gdLst/>
              <a:ahLst/>
              <a:cxnLst/>
              <a:rect l="l" t="t" r="r" b="b"/>
              <a:pathLst>
                <a:path w="1329054" h="315595">
                  <a:moveTo>
                    <a:pt x="0" y="0"/>
                  </a:moveTo>
                  <a:lnTo>
                    <a:pt x="11429" y="0"/>
                  </a:lnTo>
                  <a:lnTo>
                    <a:pt x="22859" y="0"/>
                  </a:lnTo>
                  <a:lnTo>
                    <a:pt x="34289" y="0"/>
                  </a:lnTo>
                  <a:lnTo>
                    <a:pt x="45719" y="0"/>
                  </a:lnTo>
                  <a:lnTo>
                    <a:pt x="45719" y="11191"/>
                  </a:lnTo>
                  <a:lnTo>
                    <a:pt x="45719" y="22097"/>
                  </a:lnTo>
                  <a:lnTo>
                    <a:pt x="45719" y="33004"/>
                  </a:lnTo>
                  <a:lnTo>
                    <a:pt x="45719" y="44195"/>
                  </a:lnTo>
                  <a:lnTo>
                    <a:pt x="34289" y="44195"/>
                  </a:lnTo>
                  <a:lnTo>
                    <a:pt x="22859" y="44195"/>
                  </a:lnTo>
                  <a:lnTo>
                    <a:pt x="11429" y="44195"/>
                  </a:lnTo>
                  <a:lnTo>
                    <a:pt x="0" y="44195"/>
                  </a:lnTo>
                  <a:lnTo>
                    <a:pt x="0" y="33004"/>
                  </a:lnTo>
                  <a:lnTo>
                    <a:pt x="0" y="22097"/>
                  </a:lnTo>
                  <a:lnTo>
                    <a:pt x="0" y="11191"/>
                  </a:lnTo>
                  <a:lnTo>
                    <a:pt x="0" y="0"/>
                  </a:lnTo>
                  <a:close/>
                </a:path>
                <a:path w="1329054" h="315595">
                  <a:moveTo>
                    <a:pt x="73151" y="0"/>
                  </a:moveTo>
                  <a:lnTo>
                    <a:pt x="85463" y="0"/>
                  </a:lnTo>
                  <a:lnTo>
                    <a:pt x="97345" y="0"/>
                  </a:lnTo>
                  <a:lnTo>
                    <a:pt x="108942" y="0"/>
                  </a:lnTo>
                  <a:lnTo>
                    <a:pt x="120395" y="0"/>
                  </a:lnTo>
                  <a:lnTo>
                    <a:pt x="120395" y="11191"/>
                  </a:lnTo>
                  <a:lnTo>
                    <a:pt x="120395" y="22097"/>
                  </a:lnTo>
                  <a:lnTo>
                    <a:pt x="120395" y="33004"/>
                  </a:lnTo>
                  <a:lnTo>
                    <a:pt x="120395" y="44195"/>
                  </a:lnTo>
                  <a:lnTo>
                    <a:pt x="108942" y="44195"/>
                  </a:lnTo>
                  <a:lnTo>
                    <a:pt x="97345" y="44195"/>
                  </a:lnTo>
                  <a:lnTo>
                    <a:pt x="85463" y="44195"/>
                  </a:lnTo>
                  <a:lnTo>
                    <a:pt x="73151" y="44195"/>
                  </a:lnTo>
                  <a:lnTo>
                    <a:pt x="73151" y="33004"/>
                  </a:lnTo>
                  <a:lnTo>
                    <a:pt x="73151" y="22097"/>
                  </a:lnTo>
                  <a:lnTo>
                    <a:pt x="73151" y="11191"/>
                  </a:lnTo>
                  <a:lnTo>
                    <a:pt x="73151" y="0"/>
                  </a:lnTo>
                  <a:close/>
                </a:path>
                <a:path w="1329054" h="315595">
                  <a:moveTo>
                    <a:pt x="228599" y="59435"/>
                  </a:moveTo>
                  <a:lnTo>
                    <a:pt x="284630" y="59435"/>
                  </a:lnTo>
                  <a:lnTo>
                    <a:pt x="340804" y="59435"/>
                  </a:lnTo>
                  <a:lnTo>
                    <a:pt x="397263" y="59435"/>
                  </a:lnTo>
                  <a:lnTo>
                    <a:pt x="454151" y="59435"/>
                  </a:lnTo>
                  <a:lnTo>
                    <a:pt x="454151" y="72008"/>
                  </a:lnTo>
                  <a:lnTo>
                    <a:pt x="454151" y="84581"/>
                  </a:lnTo>
                  <a:lnTo>
                    <a:pt x="454151" y="97154"/>
                  </a:lnTo>
                  <a:lnTo>
                    <a:pt x="454151" y="109727"/>
                  </a:lnTo>
                  <a:lnTo>
                    <a:pt x="417599" y="146303"/>
                  </a:lnTo>
                  <a:lnTo>
                    <a:pt x="381190" y="182879"/>
                  </a:lnTo>
                  <a:lnTo>
                    <a:pt x="345066" y="219455"/>
                  </a:lnTo>
                  <a:lnTo>
                    <a:pt x="309371" y="256031"/>
                  </a:lnTo>
                  <a:lnTo>
                    <a:pt x="346852" y="256031"/>
                  </a:lnTo>
                  <a:lnTo>
                    <a:pt x="384047" y="256031"/>
                  </a:lnTo>
                  <a:lnTo>
                    <a:pt x="421243" y="256031"/>
                  </a:lnTo>
                  <a:lnTo>
                    <a:pt x="458723" y="256031"/>
                  </a:lnTo>
                  <a:lnTo>
                    <a:pt x="458723" y="269747"/>
                  </a:lnTo>
                  <a:lnTo>
                    <a:pt x="458723" y="283463"/>
                  </a:lnTo>
                  <a:lnTo>
                    <a:pt x="458723" y="297179"/>
                  </a:lnTo>
                  <a:lnTo>
                    <a:pt x="458723" y="310895"/>
                  </a:lnTo>
                  <a:lnTo>
                    <a:pt x="410102" y="310895"/>
                  </a:lnTo>
                  <a:lnTo>
                    <a:pt x="361261" y="310895"/>
                  </a:lnTo>
                  <a:lnTo>
                    <a:pt x="312346" y="310895"/>
                  </a:lnTo>
                  <a:lnTo>
                    <a:pt x="263505" y="310895"/>
                  </a:lnTo>
                  <a:lnTo>
                    <a:pt x="214883" y="310895"/>
                  </a:lnTo>
                  <a:lnTo>
                    <a:pt x="214883" y="297441"/>
                  </a:lnTo>
                  <a:lnTo>
                    <a:pt x="214883" y="284416"/>
                  </a:lnTo>
                  <a:lnTo>
                    <a:pt x="214883" y="271676"/>
                  </a:lnTo>
                  <a:lnTo>
                    <a:pt x="214883" y="259079"/>
                  </a:lnTo>
                  <a:lnTo>
                    <a:pt x="250555" y="221861"/>
                  </a:lnTo>
                  <a:lnTo>
                    <a:pt x="286511" y="185356"/>
                  </a:lnTo>
                  <a:lnTo>
                    <a:pt x="322468" y="149137"/>
                  </a:lnTo>
                  <a:lnTo>
                    <a:pt x="358139" y="112775"/>
                  </a:lnTo>
                  <a:lnTo>
                    <a:pt x="325897" y="112775"/>
                  </a:lnTo>
                  <a:lnTo>
                    <a:pt x="293369" y="112775"/>
                  </a:lnTo>
                  <a:lnTo>
                    <a:pt x="260842" y="112775"/>
                  </a:lnTo>
                  <a:lnTo>
                    <a:pt x="228599" y="112775"/>
                  </a:lnTo>
                  <a:lnTo>
                    <a:pt x="228599" y="99298"/>
                  </a:lnTo>
                  <a:lnTo>
                    <a:pt x="228599" y="86105"/>
                  </a:lnTo>
                  <a:lnTo>
                    <a:pt x="228599" y="72913"/>
                  </a:lnTo>
                  <a:lnTo>
                    <a:pt x="228599" y="59435"/>
                  </a:lnTo>
                  <a:close/>
                </a:path>
                <a:path w="1329054" h="315595">
                  <a:moveTo>
                    <a:pt x="661415" y="59435"/>
                  </a:moveTo>
                  <a:lnTo>
                    <a:pt x="681085" y="59435"/>
                  </a:lnTo>
                  <a:lnTo>
                    <a:pt x="701039" y="59435"/>
                  </a:lnTo>
                  <a:lnTo>
                    <a:pt x="720994" y="59435"/>
                  </a:lnTo>
                  <a:lnTo>
                    <a:pt x="740663" y="59435"/>
                  </a:lnTo>
                  <a:lnTo>
                    <a:pt x="740663" y="96916"/>
                  </a:lnTo>
                  <a:lnTo>
                    <a:pt x="740663" y="134111"/>
                  </a:lnTo>
                  <a:lnTo>
                    <a:pt x="740663" y="171307"/>
                  </a:lnTo>
                  <a:lnTo>
                    <a:pt x="740663" y="208787"/>
                  </a:lnTo>
                  <a:lnTo>
                    <a:pt x="740116" y="219956"/>
                  </a:lnTo>
                  <a:lnTo>
                    <a:pt x="729067" y="260556"/>
                  </a:lnTo>
                  <a:lnTo>
                    <a:pt x="703706" y="292393"/>
                  </a:lnTo>
                  <a:lnTo>
                    <a:pt x="667678" y="310324"/>
                  </a:lnTo>
                  <a:lnTo>
                    <a:pt x="623315" y="315467"/>
                  </a:lnTo>
                  <a:lnTo>
                    <a:pt x="613910" y="315206"/>
                  </a:lnTo>
                  <a:lnTo>
                    <a:pt x="572809" y="310967"/>
                  </a:lnTo>
                  <a:lnTo>
                    <a:pt x="532066" y="292798"/>
                  </a:lnTo>
                  <a:lnTo>
                    <a:pt x="519683" y="280415"/>
                  </a:lnTo>
                  <a:lnTo>
                    <a:pt x="513397" y="273534"/>
                  </a:lnTo>
                  <a:lnTo>
                    <a:pt x="496633" y="228980"/>
                  </a:lnTo>
                  <a:lnTo>
                    <a:pt x="495299" y="208787"/>
                  </a:lnTo>
                  <a:lnTo>
                    <a:pt x="495299" y="171307"/>
                  </a:lnTo>
                  <a:lnTo>
                    <a:pt x="495299" y="134111"/>
                  </a:lnTo>
                  <a:lnTo>
                    <a:pt x="495299" y="96916"/>
                  </a:lnTo>
                  <a:lnTo>
                    <a:pt x="495299" y="59435"/>
                  </a:lnTo>
                  <a:lnTo>
                    <a:pt x="514754" y="59435"/>
                  </a:lnTo>
                  <a:lnTo>
                    <a:pt x="534352" y="59435"/>
                  </a:lnTo>
                  <a:lnTo>
                    <a:pt x="554235" y="59435"/>
                  </a:lnTo>
                  <a:lnTo>
                    <a:pt x="574547" y="59435"/>
                  </a:lnTo>
                  <a:lnTo>
                    <a:pt x="574547" y="98059"/>
                  </a:lnTo>
                  <a:lnTo>
                    <a:pt x="574547" y="136397"/>
                  </a:lnTo>
                  <a:lnTo>
                    <a:pt x="574547" y="174736"/>
                  </a:lnTo>
                  <a:lnTo>
                    <a:pt x="574547" y="213359"/>
                  </a:lnTo>
                  <a:lnTo>
                    <a:pt x="575143" y="223075"/>
                  </a:lnTo>
                  <a:lnTo>
                    <a:pt x="598931" y="253555"/>
                  </a:lnTo>
                  <a:lnTo>
                    <a:pt x="617219" y="256031"/>
                  </a:lnTo>
                  <a:lnTo>
                    <a:pt x="626959" y="255436"/>
                  </a:lnTo>
                  <a:lnTo>
                    <a:pt x="658939" y="231647"/>
                  </a:lnTo>
                  <a:lnTo>
                    <a:pt x="661415" y="213359"/>
                  </a:lnTo>
                  <a:lnTo>
                    <a:pt x="661415" y="174736"/>
                  </a:lnTo>
                  <a:lnTo>
                    <a:pt x="661415" y="136397"/>
                  </a:lnTo>
                  <a:lnTo>
                    <a:pt x="661415" y="98059"/>
                  </a:lnTo>
                  <a:lnTo>
                    <a:pt x="661415" y="59435"/>
                  </a:lnTo>
                  <a:close/>
                </a:path>
                <a:path w="1329054" h="315595">
                  <a:moveTo>
                    <a:pt x="557783" y="0"/>
                  </a:moveTo>
                  <a:lnTo>
                    <a:pt x="569213" y="0"/>
                  </a:lnTo>
                  <a:lnTo>
                    <a:pt x="580643" y="0"/>
                  </a:lnTo>
                  <a:lnTo>
                    <a:pt x="592073" y="0"/>
                  </a:lnTo>
                  <a:lnTo>
                    <a:pt x="603503" y="0"/>
                  </a:lnTo>
                  <a:lnTo>
                    <a:pt x="603503" y="11191"/>
                  </a:lnTo>
                  <a:lnTo>
                    <a:pt x="603503" y="22097"/>
                  </a:lnTo>
                  <a:lnTo>
                    <a:pt x="603503" y="33004"/>
                  </a:lnTo>
                  <a:lnTo>
                    <a:pt x="603503" y="44195"/>
                  </a:lnTo>
                  <a:lnTo>
                    <a:pt x="592073" y="44195"/>
                  </a:lnTo>
                  <a:lnTo>
                    <a:pt x="580643" y="44195"/>
                  </a:lnTo>
                  <a:lnTo>
                    <a:pt x="569213" y="44195"/>
                  </a:lnTo>
                  <a:lnTo>
                    <a:pt x="557783" y="44195"/>
                  </a:lnTo>
                  <a:lnTo>
                    <a:pt x="557783" y="33004"/>
                  </a:lnTo>
                  <a:lnTo>
                    <a:pt x="557783" y="22097"/>
                  </a:lnTo>
                  <a:lnTo>
                    <a:pt x="557783" y="11191"/>
                  </a:lnTo>
                  <a:lnTo>
                    <a:pt x="557783" y="0"/>
                  </a:lnTo>
                  <a:close/>
                </a:path>
                <a:path w="1329054" h="315595">
                  <a:moveTo>
                    <a:pt x="632459" y="0"/>
                  </a:moveTo>
                  <a:lnTo>
                    <a:pt x="643889" y="0"/>
                  </a:lnTo>
                  <a:lnTo>
                    <a:pt x="655319" y="0"/>
                  </a:lnTo>
                  <a:lnTo>
                    <a:pt x="666749" y="0"/>
                  </a:lnTo>
                  <a:lnTo>
                    <a:pt x="678179" y="0"/>
                  </a:lnTo>
                  <a:lnTo>
                    <a:pt x="678179" y="11191"/>
                  </a:lnTo>
                  <a:lnTo>
                    <a:pt x="678179" y="22097"/>
                  </a:lnTo>
                  <a:lnTo>
                    <a:pt x="678179" y="33004"/>
                  </a:lnTo>
                  <a:lnTo>
                    <a:pt x="678179" y="44195"/>
                  </a:lnTo>
                  <a:lnTo>
                    <a:pt x="666749" y="44195"/>
                  </a:lnTo>
                  <a:lnTo>
                    <a:pt x="655319" y="44195"/>
                  </a:lnTo>
                  <a:lnTo>
                    <a:pt x="643889" y="44195"/>
                  </a:lnTo>
                  <a:lnTo>
                    <a:pt x="632459" y="44195"/>
                  </a:lnTo>
                  <a:lnTo>
                    <a:pt x="632459" y="33004"/>
                  </a:lnTo>
                  <a:lnTo>
                    <a:pt x="632459" y="22097"/>
                  </a:lnTo>
                  <a:lnTo>
                    <a:pt x="632459" y="11191"/>
                  </a:lnTo>
                  <a:lnTo>
                    <a:pt x="632459" y="0"/>
                  </a:lnTo>
                  <a:close/>
                </a:path>
                <a:path w="1329054" h="315595">
                  <a:moveTo>
                    <a:pt x="794003" y="59435"/>
                  </a:moveTo>
                  <a:lnTo>
                    <a:pt x="812291" y="59435"/>
                  </a:lnTo>
                  <a:lnTo>
                    <a:pt x="830579" y="59435"/>
                  </a:lnTo>
                  <a:lnTo>
                    <a:pt x="848867" y="59435"/>
                  </a:lnTo>
                  <a:lnTo>
                    <a:pt x="867155" y="59435"/>
                  </a:lnTo>
                  <a:lnTo>
                    <a:pt x="891397" y="94607"/>
                  </a:lnTo>
                  <a:lnTo>
                    <a:pt x="915923" y="129349"/>
                  </a:lnTo>
                  <a:lnTo>
                    <a:pt x="940450" y="163806"/>
                  </a:lnTo>
                  <a:lnTo>
                    <a:pt x="964691" y="198119"/>
                  </a:lnTo>
                  <a:lnTo>
                    <a:pt x="964691" y="163591"/>
                  </a:lnTo>
                  <a:lnTo>
                    <a:pt x="964691" y="128777"/>
                  </a:lnTo>
                  <a:lnTo>
                    <a:pt x="964691" y="93964"/>
                  </a:lnTo>
                  <a:lnTo>
                    <a:pt x="964691" y="59435"/>
                  </a:lnTo>
                  <a:lnTo>
                    <a:pt x="983218" y="59435"/>
                  </a:lnTo>
                  <a:lnTo>
                    <a:pt x="1002029" y="59435"/>
                  </a:lnTo>
                  <a:lnTo>
                    <a:pt x="1020841" y="59435"/>
                  </a:lnTo>
                  <a:lnTo>
                    <a:pt x="1039367" y="59435"/>
                  </a:lnTo>
                  <a:lnTo>
                    <a:pt x="1039367" y="109727"/>
                  </a:lnTo>
                  <a:lnTo>
                    <a:pt x="1039367" y="160019"/>
                  </a:lnTo>
                  <a:lnTo>
                    <a:pt x="1039367" y="210311"/>
                  </a:lnTo>
                  <a:lnTo>
                    <a:pt x="1039367" y="260603"/>
                  </a:lnTo>
                  <a:lnTo>
                    <a:pt x="1039367" y="310895"/>
                  </a:lnTo>
                  <a:lnTo>
                    <a:pt x="1020841" y="310895"/>
                  </a:lnTo>
                  <a:lnTo>
                    <a:pt x="1002029" y="310895"/>
                  </a:lnTo>
                  <a:lnTo>
                    <a:pt x="983218" y="310895"/>
                  </a:lnTo>
                  <a:lnTo>
                    <a:pt x="964691" y="310895"/>
                  </a:lnTo>
                  <a:lnTo>
                    <a:pt x="940688" y="275939"/>
                  </a:lnTo>
                  <a:lnTo>
                    <a:pt x="916685" y="241553"/>
                  </a:lnTo>
                  <a:lnTo>
                    <a:pt x="892682" y="207168"/>
                  </a:lnTo>
                  <a:lnTo>
                    <a:pt x="868679" y="172211"/>
                  </a:lnTo>
                  <a:lnTo>
                    <a:pt x="868679" y="207383"/>
                  </a:lnTo>
                  <a:lnTo>
                    <a:pt x="868679" y="242125"/>
                  </a:lnTo>
                  <a:lnTo>
                    <a:pt x="868679" y="276582"/>
                  </a:lnTo>
                  <a:lnTo>
                    <a:pt x="868679" y="310895"/>
                  </a:lnTo>
                  <a:lnTo>
                    <a:pt x="849510" y="310895"/>
                  </a:lnTo>
                  <a:lnTo>
                    <a:pt x="830770" y="310895"/>
                  </a:lnTo>
                  <a:lnTo>
                    <a:pt x="812315" y="310895"/>
                  </a:lnTo>
                  <a:lnTo>
                    <a:pt x="794003" y="310895"/>
                  </a:lnTo>
                  <a:lnTo>
                    <a:pt x="794003" y="260603"/>
                  </a:lnTo>
                  <a:lnTo>
                    <a:pt x="794003" y="210311"/>
                  </a:lnTo>
                  <a:lnTo>
                    <a:pt x="794003" y="160019"/>
                  </a:lnTo>
                  <a:lnTo>
                    <a:pt x="794003" y="109727"/>
                  </a:lnTo>
                  <a:lnTo>
                    <a:pt x="794003" y="59435"/>
                  </a:lnTo>
                  <a:close/>
                </a:path>
                <a:path w="1329054" h="315595">
                  <a:moveTo>
                    <a:pt x="1092707" y="59435"/>
                  </a:moveTo>
                  <a:lnTo>
                    <a:pt x="1122425" y="59435"/>
                  </a:lnTo>
                  <a:lnTo>
                    <a:pt x="1152143" y="59435"/>
                  </a:lnTo>
                  <a:lnTo>
                    <a:pt x="1181861" y="59435"/>
                  </a:lnTo>
                  <a:lnTo>
                    <a:pt x="1211579" y="59435"/>
                  </a:lnTo>
                  <a:lnTo>
                    <a:pt x="1227891" y="60007"/>
                  </a:lnTo>
                  <a:lnTo>
                    <a:pt x="1267967" y="68579"/>
                  </a:lnTo>
                  <a:lnTo>
                    <a:pt x="1303019" y="94487"/>
                  </a:lnTo>
                  <a:lnTo>
                    <a:pt x="1322831" y="135635"/>
                  </a:lnTo>
                  <a:lnTo>
                    <a:pt x="1328927" y="184403"/>
                  </a:lnTo>
                  <a:lnTo>
                    <a:pt x="1328356" y="202953"/>
                  </a:lnTo>
                  <a:lnTo>
                    <a:pt x="1319783" y="246887"/>
                  </a:lnTo>
                  <a:lnTo>
                    <a:pt x="1293875" y="283463"/>
                  </a:lnTo>
                  <a:lnTo>
                    <a:pt x="1258823" y="303275"/>
                  </a:lnTo>
                  <a:lnTo>
                    <a:pt x="1211579" y="310895"/>
                  </a:lnTo>
                  <a:lnTo>
                    <a:pt x="1181861" y="310895"/>
                  </a:lnTo>
                  <a:lnTo>
                    <a:pt x="1152143" y="310895"/>
                  </a:lnTo>
                  <a:lnTo>
                    <a:pt x="1122425" y="310895"/>
                  </a:lnTo>
                  <a:lnTo>
                    <a:pt x="1092707" y="310895"/>
                  </a:lnTo>
                  <a:lnTo>
                    <a:pt x="1092707" y="260603"/>
                  </a:lnTo>
                  <a:lnTo>
                    <a:pt x="1092707" y="210311"/>
                  </a:lnTo>
                  <a:lnTo>
                    <a:pt x="1092707" y="160019"/>
                  </a:lnTo>
                  <a:lnTo>
                    <a:pt x="1092707" y="109727"/>
                  </a:lnTo>
                  <a:lnTo>
                    <a:pt x="1092707" y="59435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80901" y="451924"/>
              <a:ext cx="88264" cy="1477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97123" y="400807"/>
              <a:ext cx="2993390" cy="749935"/>
            </a:xfrm>
            <a:custGeom>
              <a:avLst/>
              <a:gdLst/>
              <a:ahLst/>
              <a:cxnLst/>
              <a:rect l="l" t="t" r="r" b="b"/>
              <a:pathLst>
                <a:path w="2993390" h="749935">
                  <a:moveTo>
                    <a:pt x="2487167" y="0"/>
                  </a:moveTo>
                  <a:lnTo>
                    <a:pt x="2540650" y="0"/>
                  </a:lnTo>
                  <a:lnTo>
                    <a:pt x="2593847" y="0"/>
                  </a:lnTo>
                  <a:lnTo>
                    <a:pt x="2647045" y="0"/>
                  </a:lnTo>
                  <a:lnTo>
                    <a:pt x="2700527" y="0"/>
                  </a:lnTo>
                  <a:lnTo>
                    <a:pt x="2700527" y="13477"/>
                  </a:lnTo>
                  <a:lnTo>
                    <a:pt x="2700527" y="26669"/>
                  </a:lnTo>
                  <a:lnTo>
                    <a:pt x="2700527" y="39862"/>
                  </a:lnTo>
                  <a:lnTo>
                    <a:pt x="2700527" y="53339"/>
                  </a:lnTo>
                  <a:lnTo>
                    <a:pt x="2667380" y="53339"/>
                  </a:lnTo>
                  <a:lnTo>
                    <a:pt x="2634233" y="53339"/>
                  </a:lnTo>
                  <a:lnTo>
                    <a:pt x="2601086" y="53339"/>
                  </a:lnTo>
                  <a:lnTo>
                    <a:pt x="2567939" y="53339"/>
                  </a:lnTo>
                  <a:lnTo>
                    <a:pt x="2567939" y="63603"/>
                  </a:lnTo>
                  <a:lnTo>
                    <a:pt x="2567939" y="73723"/>
                  </a:lnTo>
                  <a:lnTo>
                    <a:pt x="2567939" y="83558"/>
                  </a:lnTo>
                  <a:lnTo>
                    <a:pt x="2567939" y="92963"/>
                  </a:lnTo>
                  <a:lnTo>
                    <a:pt x="2598800" y="92963"/>
                  </a:lnTo>
                  <a:lnTo>
                    <a:pt x="2629661" y="92963"/>
                  </a:lnTo>
                  <a:lnTo>
                    <a:pt x="2660522" y="92963"/>
                  </a:lnTo>
                  <a:lnTo>
                    <a:pt x="2691383" y="92963"/>
                  </a:lnTo>
                  <a:lnTo>
                    <a:pt x="2691383" y="106418"/>
                  </a:lnTo>
                  <a:lnTo>
                    <a:pt x="2691383" y="119443"/>
                  </a:lnTo>
                  <a:lnTo>
                    <a:pt x="2691383" y="132183"/>
                  </a:lnTo>
                  <a:lnTo>
                    <a:pt x="2691383" y="144779"/>
                  </a:lnTo>
                  <a:lnTo>
                    <a:pt x="2660522" y="144779"/>
                  </a:lnTo>
                  <a:lnTo>
                    <a:pt x="2629661" y="144779"/>
                  </a:lnTo>
                  <a:lnTo>
                    <a:pt x="2598800" y="144779"/>
                  </a:lnTo>
                  <a:lnTo>
                    <a:pt x="2567939" y="144779"/>
                  </a:lnTo>
                  <a:lnTo>
                    <a:pt x="2567939" y="157329"/>
                  </a:lnTo>
                  <a:lnTo>
                    <a:pt x="2567939" y="169735"/>
                  </a:lnTo>
                  <a:lnTo>
                    <a:pt x="2567939" y="181856"/>
                  </a:lnTo>
                  <a:lnTo>
                    <a:pt x="2567939" y="193547"/>
                  </a:lnTo>
                  <a:lnTo>
                    <a:pt x="2602206" y="193547"/>
                  </a:lnTo>
                  <a:lnTo>
                    <a:pt x="2636329" y="193547"/>
                  </a:lnTo>
                  <a:lnTo>
                    <a:pt x="2670167" y="193547"/>
                  </a:lnTo>
                  <a:lnTo>
                    <a:pt x="2703575" y="193547"/>
                  </a:lnTo>
                  <a:lnTo>
                    <a:pt x="2703575" y="208168"/>
                  </a:lnTo>
                  <a:lnTo>
                    <a:pt x="2703575" y="222503"/>
                  </a:lnTo>
                  <a:lnTo>
                    <a:pt x="2703575" y="236839"/>
                  </a:lnTo>
                  <a:lnTo>
                    <a:pt x="2703575" y="251459"/>
                  </a:lnTo>
                  <a:lnTo>
                    <a:pt x="2649831" y="251459"/>
                  </a:lnTo>
                  <a:lnTo>
                    <a:pt x="2595943" y="251459"/>
                  </a:lnTo>
                  <a:lnTo>
                    <a:pt x="2541770" y="251459"/>
                  </a:lnTo>
                  <a:lnTo>
                    <a:pt x="2487167" y="251459"/>
                  </a:lnTo>
                  <a:lnTo>
                    <a:pt x="2487167" y="201167"/>
                  </a:lnTo>
                  <a:lnTo>
                    <a:pt x="2487167" y="150875"/>
                  </a:lnTo>
                  <a:lnTo>
                    <a:pt x="2487167" y="100583"/>
                  </a:lnTo>
                  <a:lnTo>
                    <a:pt x="2487167" y="50291"/>
                  </a:lnTo>
                  <a:lnTo>
                    <a:pt x="2487167" y="0"/>
                  </a:lnTo>
                  <a:close/>
                </a:path>
                <a:path w="2993390" h="749935">
                  <a:moveTo>
                    <a:pt x="2747771" y="0"/>
                  </a:moveTo>
                  <a:lnTo>
                    <a:pt x="2766059" y="0"/>
                  </a:lnTo>
                  <a:lnTo>
                    <a:pt x="2784347" y="0"/>
                  </a:lnTo>
                  <a:lnTo>
                    <a:pt x="2802635" y="0"/>
                  </a:lnTo>
                  <a:lnTo>
                    <a:pt x="2820923" y="0"/>
                  </a:lnTo>
                  <a:lnTo>
                    <a:pt x="2845165" y="35171"/>
                  </a:lnTo>
                  <a:lnTo>
                    <a:pt x="2869691" y="69913"/>
                  </a:lnTo>
                  <a:lnTo>
                    <a:pt x="2894218" y="104370"/>
                  </a:lnTo>
                  <a:lnTo>
                    <a:pt x="2918459" y="138683"/>
                  </a:lnTo>
                  <a:lnTo>
                    <a:pt x="2918459" y="104155"/>
                  </a:lnTo>
                  <a:lnTo>
                    <a:pt x="2918459" y="69341"/>
                  </a:lnTo>
                  <a:lnTo>
                    <a:pt x="2918459" y="34528"/>
                  </a:lnTo>
                  <a:lnTo>
                    <a:pt x="2918459" y="0"/>
                  </a:lnTo>
                  <a:lnTo>
                    <a:pt x="2936986" y="0"/>
                  </a:lnTo>
                  <a:lnTo>
                    <a:pt x="2955797" y="0"/>
                  </a:lnTo>
                  <a:lnTo>
                    <a:pt x="2974609" y="0"/>
                  </a:lnTo>
                  <a:lnTo>
                    <a:pt x="2993135" y="0"/>
                  </a:lnTo>
                  <a:lnTo>
                    <a:pt x="2993135" y="50291"/>
                  </a:lnTo>
                  <a:lnTo>
                    <a:pt x="2993135" y="100583"/>
                  </a:lnTo>
                  <a:lnTo>
                    <a:pt x="2993135" y="150875"/>
                  </a:lnTo>
                  <a:lnTo>
                    <a:pt x="2993135" y="201167"/>
                  </a:lnTo>
                  <a:lnTo>
                    <a:pt x="2993135" y="251459"/>
                  </a:lnTo>
                  <a:lnTo>
                    <a:pt x="2974609" y="251459"/>
                  </a:lnTo>
                  <a:lnTo>
                    <a:pt x="2955797" y="251459"/>
                  </a:lnTo>
                  <a:lnTo>
                    <a:pt x="2936986" y="251459"/>
                  </a:lnTo>
                  <a:lnTo>
                    <a:pt x="2918459" y="251459"/>
                  </a:lnTo>
                  <a:lnTo>
                    <a:pt x="2894456" y="216503"/>
                  </a:lnTo>
                  <a:lnTo>
                    <a:pt x="2870453" y="182117"/>
                  </a:lnTo>
                  <a:lnTo>
                    <a:pt x="2846450" y="147732"/>
                  </a:lnTo>
                  <a:lnTo>
                    <a:pt x="2822447" y="112775"/>
                  </a:lnTo>
                  <a:lnTo>
                    <a:pt x="2822447" y="147947"/>
                  </a:lnTo>
                  <a:lnTo>
                    <a:pt x="2822447" y="182689"/>
                  </a:lnTo>
                  <a:lnTo>
                    <a:pt x="2822447" y="217146"/>
                  </a:lnTo>
                  <a:lnTo>
                    <a:pt x="2822447" y="251459"/>
                  </a:lnTo>
                  <a:lnTo>
                    <a:pt x="2803921" y="251459"/>
                  </a:lnTo>
                  <a:lnTo>
                    <a:pt x="2785109" y="251459"/>
                  </a:lnTo>
                  <a:lnTo>
                    <a:pt x="2766298" y="251459"/>
                  </a:lnTo>
                  <a:lnTo>
                    <a:pt x="2747771" y="251459"/>
                  </a:lnTo>
                  <a:lnTo>
                    <a:pt x="2747771" y="201167"/>
                  </a:lnTo>
                  <a:lnTo>
                    <a:pt x="2747771" y="150875"/>
                  </a:lnTo>
                  <a:lnTo>
                    <a:pt x="2747771" y="100583"/>
                  </a:lnTo>
                  <a:lnTo>
                    <a:pt x="2747771" y="50291"/>
                  </a:lnTo>
                  <a:lnTo>
                    <a:pt x="2747771" y="0"/>
                  </a:lnTo>
                  <a:close/>
                </a:path>
                <a:path w="2993390" h="749935">
                  <a:moveTo>
                    <a:pt x="146303" y="490727"/>
                  </a:moveTo>
                  <a:lnTo>
                    <a:pt x="146303" y="490727"/>
                  </a:lnTo>
                  <a:lnTo>
                    <a:pt x="146303" y="745235"/>
                  </a:lnTo>
                  <a:lnTo>
                    <a:pt x="128254" y="745235"/>
                  </a:lnTo>
                  <a:lnTo>
                    <a:pt x="110489" y="745235"/>
                  </a:lnTo>
                  <a:lnTo>
                    <a:pt x="92725" y="745235"/>
                  </a:lnTo>
                  <a:lnTo>
                    <a:pt x="74675" y="745235"/>
                  </a:lnTo>
                  <a:lnTo>
                    <a:pt x="74675" y="703849"/>
                  </a:lnTo>
                  <a:lnTo>
                    <a:pt x="74675" y="662177"/>
                  </a:lnTo>
                  <a:lnTo>
                    <a:pt x="74675" y="620506"/>
                  </a:lnTo>
                  <a:lnTo>
                    <a:pt x="74675" y="579119"/>
                  </a:lnTo>
                  <a:lnTo>
                    <a:pt x="65793" y="584787"/>
                  </a:lnTo>
                  <a:lnTo>
                    <a:pt x="31718" y="603265"/>
                  </a:lnTo>
                  <a:lnTo>
                    <a:pt x="11144" y="611362"/>
                  </a:lnTo>
                  <a:lnTo>
                    <a:pt x="0" y="615695"/>
                  </a:lnTo>
                  <a:lnTo>
                    <a:pt x="0" y="601075"/>
                  </a:lnTo>
                  <a:lnTo>
                    <a:pt x="0" y="586739"/>
                  </a:lnTo>
                  <a:lnTo>
                    <a:pt x="0" y="572404"/>
                  </a:lnTo>
                  <a:lnTo>
                    <a:pt x="0" y="557783"/>
                  </a:lnTo>
                  <a:lnTo>
                    <a:pt x="17168" y="551783"/>
                  </a:lnTo>
                  <a:lnTo>
                    <a:pt x="56387" y="530351"/>
                  </a:lnTo>
                  <a:lnTo>
                    <a:pt x="86867" y="490727"/>
                  </a:lnTo>
                  <a:lnTo>
                    <a:pt x="101726" y="490727"/>
                  </a:lnTo>
                  <a:lnTo>
                    <a:pt x="116585" y="490727"/>
                  </a:lnTo>
                  <a:lnTo>
                    <a:pt x="131444" y="490727"/>
                  </a:lnTo>
                  <a:lnTo>
                    <a:pt x="146303" y="490727"/>
                  </a:lnTo>
                  <a:close/>
                </a:path>
                <a:path w="2993390" h="749935">
                  <a:moveTo>
                    <a:pt x="252983" y="495299"/>
                  </a:moveTo>
                  <a:lnTo>
                    <a:pt x="295274" y="495299"/>
                  </a:lnTo>
                  <a:lnTo>
                    <a:pt x="337565" y="495299"/>
                  </a:lnTo>
                  <a:lnTo>
                    <a:pt x="379856" y="495299"/>
                  </a:lnTo>
                  <a:lnTo>
                    <a:pt x="422147" y="495299"/>
                  </a:lnTo>
                  <a:lnTo>
                    <a:pt x="422147" y="509015"/>
                  </a:lnTo>
                  <a:lnTo>
                    <a:pt x="422147" y="522731"/>
                  </a:lnTo>
                  <a:lnTo>
                    <a:pt x="422147" y="536447"/>
                  </a:lnTo>
                  <a:lnTo>
                    <a:pt x="422147" y="550163"/>
                  </a:lnTo>
                  <a:lnTo>
                    <a:pt x="393572" y="550163"/>
                  </a:lnTo>
                  <a:lnTo>
                    <a:pt x="364997" y="550163"/>
                  </a:lnTo>
                  <a:lnTo>
                    <a:pt x="336422" y="550163"/>
                  </a:lnTo>
                  <a:lnTo>
                    <a:pt x="307847" y="550163"/>
                  </a:lnTo>
                  <a:lnTo>
                    <a:pt x="306466" y="559546"/>
                  </a:lnTo>
                  <a:lnTo>
                    <a:pt x="304799" y="569213"/>
                  </a:lnTo>
                  <a:lnTo>
                    <a:pt x="303133" y="578881"/>
                  </a:lnTo>
                  <a:lnTo>
                    <a:pt x="301751" y="588263"/>
                  </a:lnTo>
                  <a:lnTo>
                    <a:pt x="309371" y="585215"/>
                  </a:lnTo>
                  <a:lnTo>
                    <a:pt x="316991" y="582167"/>
                  </a:lnTo>
                  <a:lnTo>
                    <a:pt x="324611" y="579119"/>
                  </a:lnTo>
                  <a:lnTo>
                    <a:pt x="332231" y="577595"/>
                  </a:lnTo>
                  <a:lnTo>
                    <a:pt x="341375" y="577595"/>
                  </a:lnTo>
                  <a:lnTo>
                    <a:pt x="347471" y="577595"/>
                  </a:lnTo>
                  <a:lnTo>
                    <a:pt x="366021" y="579024"/>
                  </a:lnTo>
                  <a:lnTo>
                    <a:pt x="409955" y="600455"/>
                  </a:lnTo>
                  <a:lnTo>
                    <a:pt x="432887" y="640532"/>
                  </a:lnTo>
                  <a:lnTo>
                    <a:pt x="434339" y="656843"/>
                  </a:lnTo>
                  <a:lnTo>
                    <a:pt x="433506" y="669155"/>
                  </a:lnTo>
                  <a:lnTo>
                    <a:pt x="415599" y="714684"/>
                  </a:lnTo>
                  <a:lnTo>
                    <a:pt x="375046" y="743378"/>
                  </a:lnTo>
                  <a:lnTo>
                    <a:pt x="329183" y="749807"/>
                  </a:lnTo>
                  <a:lnTo>
                    <a:pt x="316944" y="749522"/>
                  </a:lnTo>
                  <a:lnTo>
                    <a:pt x="277653" y="742664"/>
                  </a:lnTo>
                  <a:lnTo>
                    <a:pt x="243458" y="721423"/>
                  </a:lnTo>
                  <a:lnTo>
                    <a:pt x="220979" y="681227"/>
                  </a:lnTo>
                  <a:lnTo>
                    <a:pt x="239244" y="678965"/>
                  </a:lnTo>
                  <a:lnTo>
                    <a:pt x="257365" y="676846"/>
                  </a:lnTo>
                  <a:lnTo>
                    <a:pt x="275201" y="675012"/>
                  </a:lnTo>
                  <a:lnTo>
                    <a:pt x="292607" y="673607"/>
                  </a:lnTo>
                  <a:lnTo>
                    <a:pt x="294965" y="681275"/>
                  </a:lnTo>
                  <a:lnTo>
                    <a:pt x="297751" y="688085"/>
                  </a:lnTo>
                  <a:lnTo>
                    <a:pt x="301394" y="693753"/>
                  </a:lnTo>
                  <a:lnTo>
                    <a:pt x="306323" y="697991"/>
                  </a:lnTo>
                  <a:lnTo>
                    <a:pt x="312419" y="705611"/>
                  </a:lnTo>
                  <a:lnTo>
                    <a:pt x="320039" y="707135"/>
                  </a:lnTo>
                  <a:lnTo>
                    <a:pt x="329183" y="707135"/>
                  </a:lnTo>
                  <a:lnTo>
                    <a:pt x="360425" y="682561"/>
                  </a:lnTo>
                  <a:lnTo>
                    <a:pt x="362711" y="662939"/>
                  </a:lnTo>
                  <a:lnTo>
                    <a:pt x="362140" y="653224"/>
                  </a:lnTo>
                  <a:lnTo>
                    <a:pt x="335137" y="620863"/>
                  </a:lnTo>
                  <a:lnTo>
                    <a:pt x="327659" y="620267"/>
                  </a:lnTo>
                  <a:lnTo>
                    <a:pt x="320039" y="620267"/>
                  </a:lnTo>
                  <a:lnTo>
                    <a:pt x="313943" y="621791"/>
                  </a:lnTo>
                  <a:lnTo>
                    <a:pt x="306323" y="624839"/>
                  </a:lnTo>
                  <a:lnTo>
                    <a:pt x="301751" y="627887"/>
                  </a:lnTo>
                  <a:lnTo>
                    <a:pt x="297179" y="632459"/>
                  </a:lnTo>
                  <a:lnTo>
                    <a:pt x="291083" y="638555"/>
                  </a:lnTo>
                  <a:lnTo>
                    <a:pt x="276201" y="636269"/>
                  </a:lnTo>
                  <a:lnTo>
                    <a:pt x="261175" y="633983"/>
                  </a:lnTo>
                  <a:lnTo>
                    <a:pt x="245864" y="631697"/>
                  </a:lnTo>
                  <a:lnTo>
                    <a:pt x="230123" y="629411"/>
                  </a:lnTo>
                  <a:lnTo>
                    <a:pt x="235838" y="596026"/>
                  </a:lnTo>
                  <a:lnTo>
                    <a:pt x="241553" y="562355"/>
                  </a:lnTo>
                  <a:lnTo>
                    <a:pt x="247268" y="528685"/>
                  </a:lnTo>
                  <a:lnTo>
                    <a:pt x="252983" y="495299"/>
                  </a:lnTo>
                  <a:close/>
                </a:path>
                <a:path w="2993390" h="749935">
                  <a:moveTo>
                    <a:pt x="576071" y="495299"/>
                  </a:moveTo>
                  <a:lnTo>
                    <a:pt x="576071" y="495299"/>
                  </a:lnTo>
                  <a:lnTo>
                    <a:pt x="816863" y="495299"/>
                  </a:lnTo>
                  <a:lnTo>
                    <a:pt x="816863" y="510397"/>
                  </a:lnTo>
                  <a:lnTo>
                    <a:pt x="816863" y="525779"/>
                  </a:lnTo>
                  <a:lnTo>
                    <a:pt x="816863" y="541162"/>
                  </a:lnTo>
                  <a:lnTo>
                    <a:pt x="816863" y="556259"/>
                  </a:lnTo>
                  <a:lnTo>
                    <a:pt x="797171" y="556259"/>
                  </a:lnTo>
                  <a:lnTo>
                    <a:pt x="777049" y="556259"/>
                  </a:lnTo>
                  <a:lnTo>
                    <a:pt x="756642" y="556259"/>
                  </a:lnTo>
                  <a:lnTo>
                    <a:pt x="736091" y="556259"/>
                  </a:lnTo>
                  <a:lnTo>
                    <a:pt x="736091" y="604004"/>
                  </a:lnTo>
                  <a:lnTo>
                    <a:pt x="736091" y="651319"/>
                  </a:lnTo>
                  <a:lnTo>
                    <a:pt x="736091" y="698349"/>
                  </a:lnTo>
                  <a:lnTo>
                    <a:pt x="736091" y="745235"/>
                  </a:lnTo>
                  <a:lnTo>
                    <a:pt x="716637" y="745235"/>
                  </a:lnTo>
                  <a:lnTo>
                    <a:pt x="697039" y="745235"/>
                  </a:lnTo>
                  <a:lnTo>
                    <a:pt x="677156" y="745235"/>
                  </a:lnTo>
                  <a:lnTo>
                    <a:pt x="656843" y="745235"/>
                  </a:lnTo>
                  <a:lnTo>
                    <a:pt x="656843" y="698349"/>
                  </a:lnTo>
                  <a:lnTo>
                    <a:pt x="656843" y="651319"/>
                  </a:lnTo>
                  <a:lnTo>
                    <a:pt x="656843" y="604004"/>
                  </a:lnTo>
                  <a:lnTo>
                    <a:pt x="656843" y="556259"/>
                  </a:lnTo>
                  <a:lnTo>
                    <a:pt x="637151" y="556259"/>
                  </a:lnTo>
                  <a:lnTo>
                    <a:pt x="617029" y="556259"/>
                  </a:lnTo>
                  <a:lnTo>
                    <a:pt x="596622" y="556259"/>
                  </a:lnTo>
                  <a:lnTo>
                    <a:pt x="576071" y="556259"/>
                  </a:lnTo>
                  <a:lnTo>
                    <a:pt x="576071" y="541162"/>
                  </a:lnTo>
                  <a:lnTo>
                    <a:pt x="576071" y="525779"/>
                  </a:lnTo>
                  <a:lnTo>
                    <a:pt x="576071" y="510397"/>
                  </a:lnTo>
                  <a:lnTo>
                    <a:pt x="576071" y="495299"/>
                  </a:lnTo>
                  <a:close/>
                </a:path>
                <a:path w="2993390" h="749935">
                  <a:moveTo>
                    <a:pt x="853439" y="495299"/>
                  </a:moveTo>
                  <a:lnTo>
                    <a:pt x="906256" y="495299"/>
                  </a:lnTo>
                  <a:lnTo>
                    <a:pt x="959357" y="495299"/>
                  </a:lnTo>
                  <a:lnTo>
                    <a:pt x="1012459" y="495299"/>
                  </a:lnTo>
                  <a:lnTo>
                    <a:pt x="1065275" y="495299"/>
                  </a:lnTo>
                  <a:lnTo>
                    <a:pt x="1065275" y="508134"/>
                  </a:lnTo>
                  <a:lnTo>
                    <a:pt x="1065275" y="521398"/>
                  </a:lnTo>
                  <a:lnTo>
                    <a:pt x="1065275" y="534947"/>
                  </a:lnTo>
                  <a:lnTo>
                    <a:pt x="1065275" y="548639"/>
                  </a:lnTo>
                  <a:lnTo>
                    <a:pt x="1032128" y="548639"/>
                  </a:lnTo>
                  <a:lnTo>
                    <a:pt x="998981" y="548639"/>
                  </a:lnTo>
                  <a:lnTo>
                    <a:pt x="965834" y="548639"/>
                  </a:lnTo>
                  <a:lnTo>
                    <a:pt x="932687" y="548639"/>
                  </a:lnTo>
                  <a:lnTo>
                    <a:pt x="932687" y="558688"/>
                  </a:lnTo>
                  <a:lnTo>
                    <a:pt x="932687" y="568451"/>
                  </a:lnTo>
                  <a:lnTo>
                    <a:pt x="932687" y="578215"/>
                  </a:lnTo>
                  <a:lnTo>
                    <a:pt x="932687" y="588263"/>
                  </a:lnTo>
                  <a:lnTo>
                    <a:pt x="963548" y="588263"/>
                  </a:lnTo>
                  <a:lnTo>
                    <a:pt x="994409" y="588263"/>
                  </a:lnTo>
                  <a:lnTo>
                    <a:pt x="1025270" y="588263"/>
                  </a:lnTo>
                  <a:lnTo>
                    <a:pt x="1056131" y="588263"/>
                  </a:lnTo>
                  <a:lnTo>
                    <a:pt x="1056131" y="600860"/>
                  </a:lnTo>
                  <a:lnTo>
                    <a:pt x="1056131" y="613600"/>
                  </a:lnTo>
                  <a:lnTo>
                    <a:pt x="1056131" y="626625"/>
                  </a:lnTo>
                  <a:lnTo>
                    <a:pt x="1056131" y="640079"/>
                  </a:lnTo>
                  <a:lnTo>
                    <a:pt x="1025270" y="640079"/>
                  </a:lnTo>
                  <a:lnTo>
                    <a:pt x="994409" y="640079"/>
                  </a:lnTo>
                  <a:lnTo>
                    <a:pt x="963548" y="640079"/>
                  </a:lnTo>
                  <a:lnTo>
                    <a:pt x="932687" y="640079"/>
                  </a:lnTo>
                  <a:lnTo>
                    <a:pt x="932687" y="651771"/>
                  </a:lnTo>
                  <a:lnTo>
                    <a:pt x="932687" y="663892"/>
                  </a:lnTo>
                  <a:lnTo>
                    <a:pt x="932687" y="676298"/>
                  </a:lnTo>
                  <a:lnTo>
                    <a:pt x="932687" y="688847"/>
                  </a:lnTo>
                  <a:lnTo>
                    <a:pt x="966977" y="688847"/>
                  </a:lnTo>
                  <a:lnTo>
                    <a:pt x="1001267" y="688847"/>
                  </a:lnTo>
                  <a:lnTo>
                    <a:pt x="1035557" y="688847"/>
                  </a:lnTo>
                  <a:lnTo>
                    <a:pt x="1069847" y="688847"/>
                  </a:lnTo>
                  <a:lnTo>
                    <a:pt x="1069847" y="703445"/>
                  </a:lnTo>
                  <a:lnTo>
                    <a:pt x="1069847" y="717613"/>
                  </a:lnTo>
                  <a:lnTo>
                    <a:pt x="1069847" y="731496"/>
                  </a:lnTo>
                  <a:lnTo>
                    <a:pt x="1069847" y="745235"/>
                  </a:lnTo>
                  <a:lnTo>
                    <a:pt x="1015888" y="745235"/>
                  </a:lnTo>
                  <a:lnTo>
                    <a:pt x="961643" y="745235"/>
                  </a:lnTo>
                  <a:lnTo>
                    <a:pt x="907399" y="745235"/>
                  </a:lnTo>
                  <a:lnTo>
                    <a:pt x="853439" y="745235"/>
                  </a:lnTo>
                  <a:lnTo>
                    <a:pt x="853439" y="695687"/>
                  </a:lnTo>
                  <a:lnTo>
                    <a:pt x="853439" y="645846"/>
                  </a:lnTo>
                  <a:lnTo>
                    <a:pt x="853439" y="595786"/>
                  </a:lnTo>
                  <a:lnTo>
                    <a:pt x="853439" y="545579"/>
                  </a:lnTo>
                  <a:lnTo>
                    <a:pt x="853439" y="495299"/>
                  </a:lnTo>
                  <a:close/>
                </a:path>
                <a:path w="2993390" h="749935">
                  <a:moveTo>
                    <a:pt x="1110995" y="495299"/>
                  </a:moveTo>
                  <a:lnTo>
                    <a:pt x="1137284" y="495299"/>
                  </a:lnTo>
                  <a:lnTo>
                    <a:pt x="1163573" y="495299"/>
                  </a:lnTo>
                  <a:lnTo>
                    <a:pt x="1189862" y="495299"/>
                  </a:lnTo>
                  <a:lnTo>
                    <a:pt x="1216151" y="495299"/>
                  </a:lnTo>
                  <a:lnTo>
                    <a:pt x="1225772" y="533042"/>
                  </a:lnTo>
                  <a:lnTo>
                    <a:pt x="1235963" y="570928"/>
                  </a:lnTo>
                  <a:lnTo>
                    <a:pt x="1246155" y="609099"/>
                  </a:lnTo>
                  <a:lnTo>
                    <a:pt x="1255775" y="647699"/>
                  </a:lnTo>
                  <a:lnTo>
                    <a:pt x="1266039" y="609099"/>
                  </a:lnTo>
                  <a:lnTo>
                    <a:pt x="1276159" y="570928"/>
                  </a:lnTo>
                  <a:lnTo>
                    <a:pt x="1285994" y="533042"/>
                  </a:lnTo>
                  <a:lnTo>
                    <a:pt x="1295399" y="495299"/>
                  </a:lnTo>
                  <a:lnTo>
                    <a:pt x="1321688" y="495299"/>
                  </a:lnTo>
                  <a:lnTo>
                    <a:pt x="1347977" y="495299"/>
                  </a:lnTo>
                  <a:lnTo>
                    <a:pt x="1374266" y="495299"/>
                  </a:lnTo>
                  <a:lnTo>
                    <a:pt x="1400555" y="495299"/>
                  </a:lnTo>
                  <a:lnTo>
                    <a:pt x="1400555" y="545579"/>
                  </a:lnTo>
                  <a:lnTo>
                    <a:pt x="1400555" y="595786"/>
                  </a:lnTo>
                  <a:lnTo>
                    <a:pt x="1400555" y="645846"/>
                  </a:lnTo>
                  <a:lnTo>
                    <a:pt x="1400555" y="695687"/>
                  </a:lnTo>
                  <a:lnTo>
                    <a:pt x="1400555" y="745235"/>
                  </a:lnTo>
                  <a:lnTo>
                    <a:pt x="1384315" y="745235"/>
                  </a:lnTo>
                  <a:lnTo>
                    <a:pt x="1367789" y="745235"/>
                  </a:lnTo>
                  <a:lnTo>
                    <a:pt x="1351264" y="745235"/>
                  </a:lnTo>
                  <a:lnTo>
                    <a:pt x="1335023" y="745235"/>
                  </a:lnTo>
                  <a:lnTo>
                    <a:pt x="1335023" y="698111"/>
                  </a:lnTo>
                  <a:lnTo>
                    <a:pt x="1335023" y="650557"/>
                  </a:lnTo>
                  <a:lnTo>
                    <a:pt x="1335023" y="602718"/>
                  </a:lnTo>
                  <a:lnTo>
                    <a:pt x="1335023" y="554735"/>
                  </a:lnTo>
                  <a:lnTo>
                    <a:pt x="1323093" y="602503"/>
                  </a:lnTo>
                  <a:lnTo>
                    <a:pt x="1310449" y="649985"/>
                  </a:lnTo>
                  <a:lnTo>
                    <a:pt x="1297519" y="697468"/>
                  </a:lnTo>
                  <a:lnTo>
                    <a:pt x="1284731" y="745235"/>
                  </a:lnTo>
                  <a:lnTo>
                    <a:pt x="1270754" y="745235"/>
                  </a:lnTo>
                  <a:lnTo>
                    <a:pt x="1256347" y="745235"/>
                  </a:lnTo>
                  <a:lnTo>
                    <a:pt x="1241655" y="745235"/>
                  </a:lnTo>
                  <a:lnTo>
                    <a:pt x="1226819" y="745235"/>
                  </a:lnTo>
                  <a:lnTo>
                    <a:pt x="1214246" y="697468"/>
                  </a:lnTo>
                  <a:lnTo>
                    <a:pt x="1201673" y="649985"/>
                  </a:lnTo>
                  <a:lnTo>
                    <a:pt x="1189100" y="602503"/>
                  </a:lnTo>
                  <a:lnTo>
                    <a:pt x="1176527" y="554735"/>
                  </a:lnTo>
                  <a:lnTo>
                    <a:pt x="1176527" y="602718"/>
                  </a:lnTo>
                  <a:lnTo>
                    <a:pt x="1176527" y="650557"/>
                  </a:lnTo>
                  <a:lnTo>
                    <a:pt x="1176527" y="698111"/>
                  </a:lnTo>
                  <a:lnTo>
                    <a:pt x="1176527" y="745235"/>
                  </a:lnTo>
                  <a:lnTo>
                    <a:pt x="1160502" y="745235"/>
                  </a:lnTo>
                  <a:lnTo>
                    <a:pt x="1144333" y="745235"/>
                  </a:lnTo>
                  <a:lnTo>
                    <a:pt x="1127879" y="745235"/>
                  </a:lnTo>
                  <a:lnTo>
                    <a:pt x="1110995" y="745235"/>
                  </a:lnTo>
                  <a:lnTo>
                    <a:pt x="1110995" y="695687"/>
                  </a:lnTo>
                  <a:lnTo>
                    <a:pt x="1110995" y="645846"/>
                  </a:lnTo>
                  <a:lnTo>
                    <a:pt x="1110995" y="595786"/>
                  </a:lnTo>
                  <a:lnTo>
                    <a:pt x="1110995" y="545579"/>
                  </a:lnTo>
                  <a:lnTo>
                    <a:pt x="1110995" y="495299"/>
                  </a:lnTo>
                  <a:close/>
                </a:path>
                <a:path w="2993390" h="749935">
                  <a:moveTo>
                    <a:pt x="1450847" y="495299"/>
                  </a:moveTo>
                  <a:lnTo>
                    <a:pt x="1476255" y="495299"/>
                  </a:lnTo>
                  <a:lnTo>
                    <a:pt x="1502092" y="495299"/>
                  </a:lnTo>
                  <a:lnTo>
                    <a:pt x="1528214" y="495299"/>
                  </a:lnTo>
                  <a:lnTo>
                    <a:pt x="1554479" y="495299"/>
                  </a:lnTo>
                  <a:lnTo>
                    <a:pt x="1564743" y="533042"/>
                  </a:lnTo>
                  <a:lnTo>
                    <a:pt x="1574863" y="570928"/>
                  </a:lnTo>
                  <a:lnTo>
                    <a:pt x="1584698" y="609099"/>
                  </a:lnTo>
                  <a:lnTo>
                    <a:pt x="1594103" y="647699"/>
                  </a:lnTo>
                  <a:lnTo>
                    <a:pt x="1604390" y="609099"/>
                  </a:lnTo>
                  <a:lnTo>
                    <a:pt x="1614677" y="570928"/>
                  </a:lnTo>
                  <a:lnTo>
                    <a:pt x="1624964" y="533042"/>
                  </a:lnTo>
                  <a:lnTo>
                    <a:pt x="1635251" y="495299"/>
                  </a:lnTo>
                  <a:lnTo>
                    <a:pt x="1660659" y="495299"/>
                  </a:lnTo>
                  <a:lnTo>
                    <a:pt x="1686496" y="495299"/>
                  </a:lnTo>
                  <a:lnTo>
                    <a:pt x="1712618" y="495299"/>
                  </a:lnTo>
                  <a:lnTo>
                    <a:pt x="1738883" y="495299"/>
                  </a:lnTo>
                  <a:lnTo>
                    <a:pt x="1738883" y="545579"/>
                  </a:lnTo>
                  <a:lnTo>
                    <a:pt x="1738883" y="595786"/>
                  </a:lnTo>
                  <a:lnTo>
                    <a:pt x="1738883" y="645846"/>
                  </a:lnTo>
                  <a:lnTo>
                    <a:pt x="1738883" y="695687"/>
                  </a:lnTo>
                  <a:lnTo>
                    <a:pt x="1738883" y="745235"/>
                  </a:lnTo>
                  <a:lnTo>
                    <a:pt x="1722858" y="745235"/>
                  </a:lnTo>
                  <a:lnTo>
                    <a:pt x="1706689" y="745235"/>
                  </a:lnTo>
                  <a:lnTo>
                    <a:pt x="1690235" y="745235"/>
                  </a:lnTo>
                  <a:lnTo>
                    <a:pt x="1673351" y="745235"/>
                  </a:lnTo>
                  <a:lnTo>
                    <a:pt x="1673351" y="698111"/>
                  </a:lnTo>
                  <a:lnTo>
                    <a:pt x="1673351" y="650557"/>
                  </a:lnTo>
                  <a:lnTo>
                    <a:pt x="1673351" y="602718"/>
                  </a:lnTo>
                  <a:lnTo>
                    <a:pt x="1673351" y="554735"/>
                  </a:lnTo>
                  <a:lnTo>
                    <a:pt x="1661445" y="602503"/>
                  </a:lnTo>
                  <a:lnTo>
                    <a:pt x="1648967" y="649985"/>
                  </a:lnTo>
                  <a:lnTo>
                    <a:pt x="1636490" y="697468"/>
                  </a:lnTo>
                  <a:lnTo>
                    <a:pt x="1624583" y="745235"/>
                  </a:lnTo>
                  <a:lnTo>
                    <a:pt x="1609724" y="745235"/>
                  </a:lnTo>
                  <a:lnTo>
                    <a:pt x="1594865" y="745235"/>
                  </a:lnTo>
                  <a:lnTo>
                    <a:pt x="1580006" y="745235"/>
                  </a:lnTo>
                  <a:lnTo>
                    <a:pt x="1565147" y="745235"/>
                  </a:lnTo>
                  <a:lnTo>
                    <a:pt x="1552574" y="697468"/>
                  </a:lnTo>
                  <a:lnTo>
                    <a:pt x="1540001" y="649985"/>
                  </a:lnTo>
                  <a:lnTo>
                    <a:pt x="1527428" y="602503"/>
                  </a:lnTo>
                  <a:lnTo>
                    <a:pt x="1514855" y="554735"/>
                  </a:lnTo>
                  <a:lnTo>
                    <a:pt x="1514855" y="602718"/>
                  </a:lnTo>
                  <a:lnTo>
                    <a:pt x="1514855" y="650557"/>
                  </a:lnTo>
                  <a:lnTo>
                    <a:pt x="1514855" y="698111"/>
                  </a:lnTo>
                  <a:lnTo>
                    <a:pt x="1514855" y="745235"/>
                  </a:lnTo>
                  <a:lnTo>
                    <a:pt x="1498853" y="745235"/>
                  </a:lnTo>
                  <a:lnTo>
                    <a:pt x="1482851" y="745235"/>
                  </a:lnTo>
                  <a:lnTo>
                    <a:pt x="1466849" y="745235"/>
                  </a:lnTo>
                  <a:lnTo>
                    <a:pt x="1450847" y="745235"/>
                  </a:lnTo>
                  <a:lnTo>
                    <a:pt x="1450847" y="695687"/>
                  </a:lnTo>
                  <a:lnTo>
                    <a:pt x="1450847" y="645846"/>
                  </a:lnTo>
                  <a:lnTo>
                    <a:pt x="1450847" y="595786"/>
                  </a:lnTo>
                  <a:lnTo>
                    <a:pt x="1450847" y="545579"/>
                  </a:lnTo>
                  <a:lnTo>
                    <a:pt x="1450847" y="495299"/>
                  </a:lnTo>
                  <a:close/>
                </a:path>
                <a:path w="2993390" h="749935">
                  <a:moveTo>
                    <a:pt x="1956815" y="495299"/>
                  </a:moveTo>
                  <a:lnTo>
                    <a:pt x="1976270" y="495299"/>
                  </a:lnTo>
                  <a:lnTo>
                    <a:pt x="1995868" y="495299"/>
                  </a:lnTo>
                  <a:lnTo>
                    <a:pt x="2015751" y="495299"/>
                  </a:lnTo>
                  <a:lnTo>
                    <a:pt x="2036063" y="495299"/>
                  </a:lnTo>
                  <a:lnTo>
                    <a:pt x="2036063" y="532137"/>
                  </a:lnTo>
                  <a:lnTo>
                    <a:pt x="2036063" y="569404"/>
                  </a:lnTo>
                  <a:lnTo>
                    <a:pt x="2036063" y="606956"/>
                  </a:lnTo>
                  <a:lnTo>
                    <a:pt x="2036063" y="644651"/>
                  </a:lnTo>
                  <a:lnTo>
                    <a:pt x="2035516" y="655796"/>
                  </a:lnTo>
                  <a:lnTo>
                    <a:pt x="2024467" y="695777"/>
                  </a:lnTo>
                  <a:lnTo>
                    <a:pt x="1999106" y="728043"/>
                  </a:lnTo>
                  <a:lnTo>
                    <a:pt x="1962864" y="745950"/>
                  </a:lnTo>
                  <a:lnTo>
                    <a:pt x="1918715" y="749807"/>
                  </a:lnTo>
                  <a:lnTo>
                    <a:pt x="1909310" y="749784"/>
                  </a:lnTo>
                  <a:lnTo>
                    <a:pt x="1868209" y="746617"/>
                  </a:lnTo>
                  <a:lnTo>
                    <a:pt x="1827275" y="728662"/>
                  </a:lnTo>
                  <a:lnTo>
                    <a:pt x="1799629" y="694420"/>
                  </a:lnTo>
                  <a:lnTo>
                    <a:pt x="1789723" y="654105"/>
                  </a:lnTo>
                  <a:lnTo>
                    <a:pt x="1789175" y="644651"/>
                  </a:lnTo>
                  <a:lnTo>
                    <a:pt x="1789175" y="606956"/>
                  </a:lnTo>
                  <a:lnTo>
                    <a:pt x="1789175" y="569404"/>
                  </a:lnTo>
                  <a:lnTo>
                    <a:pt x="1789175" y="532137"/>
                  </a:lnTo>
                  <a:lnTo>
                    <a:pt x="1789175" y="495299"/>
                  </a:lnTo>
                  <a:lnTo>
                    <a:pt x="1809488" y="495299"/>
                  </a:lnTo>
                  <a:lnTo>
                    <a:pt x="1829371" y="495299"/>
                  </a:lnTo>
                  <a:lnTo>
                    <a:pt x="1848969" y="495299"/>
                  </a:lnTo>
                  <a:lnTo>
                    <a:pt x="1868423" y="495299"/>
                  </a:lnTo>
                  <a:lnTo>
                    <a:pt x="1868423" y="533257"/>
                  </a:lnTo>
                  <a:lnTo>
                    <a:pt x="1868423" y="571499"/>
                  </a:lnTo>
                  <a:lnTo>
                    <a:pt x="1868423" y="609742"/>
                  </a:lnTo>
                  <a:lnTo>
                    <a:pt x="1868423" y="647699"/>
                  </a:lnTo>
                  <a:lnTo>
                    <a:pt x="1869257" y="657415"/>
                  </a:lnTo>
                  <a:lnTo>
                    <a:pt x="1894331" y="688657"/>
                  </a:lnTo>
                  <a:lnTo>
                    <a:pt x="1912619" y="691895"/>
                  </a:lnTo>
                  <a:lnTo>
                    <a:pt x="1922335" y="691062"/>
                  </a:lnTo>
                  <a:lnTo>
                    <a:pt x="1953577" y="665987"/>
                  </a:lnTo>
                  <a:lnTo>
                    <a:pt x="1956815" y="647699"/>
                  </a:lnTo>
                  <a:lnTo>
                    <a:pt x="1956815" y="609742"/>
                  </a:lnTo>
                  <a:lnTo>
                    <a:pt x="1956815" y="571499"/>
                  </a:lnTo>
                  <a:lnTo>
                    <a:pt x="1956815" y="533257"/>
                  </a:lnTo>
                  <a:lnTo>
                    <a:pt x="1956815" y="495299"/>
                  </a:lnTo>
                  <a:close/>
                </a:path>
                <a:path w="2993390" h="749935">
                  <a:moveTo>
                    <a:pt x="2081783" y="495299"/>
                  </a:moveTo>
                  <a:lnTo>
                    <a:pt x="2137790" y="495299"/>
                  </a:lnTo>
                  <a:lnTo>
                    <a:pt x="2193797" y="495299"/>
                  </a:lnTo>
                  <a:lnTo>
                    <a:pt x="2249804" y="495299"/>
                  </a:lnTo>
                  <a:lnTo>
                    <a:pt x="2305811" y="495299"/>
                  </a:lnTo>
                  <a:lnTo>
                    <a:pt x="2305811" y="507872"/>
                  </a:lnTo>
                  <a:lnTo>
                    <a:pt x="2305811" y="520445"/>
                  </a:lnTo>
                  <a:lnTo>
                    <a:pt x="2305811" y="533018"/>
                  </a:lnTo>
                  <a:lnTo>
                    <a:pt x="2305811" y="545591"/>
                  </a:lnTo>
                  <a:lnTo>
                    <a:pt x="2270140" y="582167"/>
                  </a:lnTo>
                  <a:lnTo>
                    <a:pt x="2234183" y="618743"/>
                  </a:lnTo>
                  <a:lnTo>
                    <a:pt x="2198227" y="655319"/>
                  </a:lnTo>
                  <a:lnTo>
                    <a:pt x="2162555" y="691895"/>
                  </a:lnTo>
                  <a:lnTo>
                    <a:pt x="2199393" y="691895"/>
                  </a:lnTo>
                  <a:lnTo>
                    <a:pt x="2236660" y="691895"/>
                  </a:lnTo>
                  <a:lnTo>
                    <a:pt x="2274212" y="691895"/>
                  </a:lnTo>
                  <a:lnTo>
                    <a:pt x="2311907" y="691895"/>
                  </a:lnTo>
                  <a:lnTo>
                    <a:pt x="2311907" y="705588"/>
                  </a:lnTo>
                  <a:lnTo>
                    <a:pt x="2311907" y="719137"/>
                  </a:lnTo>
                  <a:lnTo>
                    <a:pt x="2311907" y="732401"/>
                  </a:lnTo>
                  <a:lnTo>
                    <a:pt x="2311907" y="745235"/>
                  </a:lnTo>
                  <a:lnTo>
                    <a:pt x="2262701" y="745235"/>
                  </a:lnTo>
                  <a:lnTo>
                    <a:pt x="2213786" y="745235"/>
                  </a:lnTo>
                  <a:lnTo>
                    <a:pt x="2165091" y="745235"/>
                  </a:lnTo>
                  <a:lnTo>
                    <a:pt x="2116543" y="745235"/>
                  </a:lnTo>
                  <a:lnTo>
                    <a:pt x="2068067" y="745235"/>
                  </a:lnTo>
                  <a:lnTo>
                    <a:pt x="2068067" y="732639"/>
                  </a:lnTo>
                  <a:lnTo>
                    <a:pt x="2068067" y="719899"/>
                  </a:lnTo>
                  <a:lnTo>
                    <a:pt x="2068067" y="706874"/>
                  </a:lnTo>
                  <a:lnTo>
                    <a:pt x="2068067" y="693419"/>
                  </a:lnTo>
                  <a:lnTo>
                    <a:pt x="2103715" y="657082"/>
                  </a:lnTo>
                  <a:lnTo>
                    <a:pt x="2139505" y="621029"/>
                  </a:lnTo>
                  <a:lnTo>
                    <a:pt x="2175009" y="584977"/>
                  </a:lnTo>
                  <a:lnTo>
                    <a:pt x="2209799" y="548639"/>
                  </a:lnTo>
                  <a:lnTo>
                    <a:pt x="2177795" y="548639"/>
                  </a:lnTo>
                  <a:lnTo>
                    <a:pt x="2145791" y="548639"/>
                  </a:lnTo>
                  <a:lnTo>
                    <a:pt x="2113787" y="548639"/>
                  </a:lnTo>
                  <a:lnTo>
                    <a:pt x="2081783" y="548639"/>
                  </a:lnTo>
                  <a:lnTo>
                    <a:pt x="2081783" y="534947"/>
                  </a:lnTo>
                  <a:lnTo>
                    <a:pt x="2081783" y="521398"/>
                  </a:lnTo>
                  <a:lnTo>
                    <a:pt x="2081783" y="508134"/>
                  </a:lnTo>
                  <a:lnTo>
                    <a:pt x="2081783" y="495299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8491" y="1223766"/>
              <a:ext cx="5698236" cy="43403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8491" y="5672324"/>
              <a:ext cx="5698236" cy="426262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10424158"/>
            <a:ext cx="7552055" cy="269240"/>
          </a:xfrm>
          <a:custGeom>
            <a:avLst/>
            <a:gdLst/>
            <a:ahLst/>
            <a:cxnLst/>
            <a:rect l="l" t="t" r="r" b="b"/>
            <a:pathLst>
              <a:path w="7552055" h="269240">
                <a:moveTo>
                  <a:pt x="7551927" y="0"/>
                </a:moveTo>
                <a:lnTo>
                  <a:pt x="0" y="0"/>
                </a:lnTo>
                <a:lnTo>
                  <a:pt x="0" y="269241"/>
                </a:lnTo>
                <a:lnTo>
                  <a:pt x="7551927" y="269241"/>
                </a:lnTo>
                <a:lnTo>
                  <a:pt x="755192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99054"/>
            <a:ext cx="7559040" cy="1073785"/>
            <a:chOff x="0" y="99054"/>
            <a:chExt cx="7559040" cy="1073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88" y="300222"/>
              <a:ext cx="175259" cy="15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3" y="310890"/>
              <a:ext cx="176784" cy="106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143" y="321558"/>
              <a:ext cx="184404" cy="259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20" y="336798"/>
              <a:ext cx="185927" cy="167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047" y="353562"/>
              <a:ext cx="190500" cy="152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" y="364230"/>
              <a:ext cx="193548" cy="15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475" y="374898"/>
              <a:ext cx="195072" cy="106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952" y="385566"/>
              <a:ext cx="196595" cy="45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7952" y="390900"/>
              <a:ext cx="196850" cy="190500"/>
            </a:xfrm>
            <a:custGeom>
              <a:avLst/>
              <a:gdLst/>
              <a:ahLst/>
              <a:cxnLst/>
              <a:rect l="l" t="t" r="r" b="b"/>
              <a:pathLst>
                <a:path w="196850" h="190500">
                  <a:moveTo>
                    <a:pt x="0" y="0"/>
                  </a:moveTo>
                  <a:lnTo>
                    <a:pt x="196595" y="0"/>
                  </a:lnTo>
                </a:path>
                <a:path w="196850" h="190500">
                  <a:moveTo>
                    <a:pt x="0" y="1523"/>
                  </a:moveTo>
                  <a:lnTo>
                    <a:pt x="196595" y="1523"/>
                  </a:lnTo>
                </a:path>
                <a:path w="196850" h="190500">
                  <a:moveTo>
                    <a:pt x="0" y="3048"/>
                  </a:moveTo>
                  <a:lnTo>
                    <a:pt x="196595" y="3048"/>
                  </a:lnTo>
                </a:path>
                <a:path w="196850" h="190500">
                  <a:moveTo>
                    <a:pt x="0" y="4571"/>
                  </a:moveTo>
                  <a:lnTo>
                    <a:pt x="196595" y="4571"/>
                  </a:lnTo>
                </a:path>
                <a:path w="196850" h="190500">
                  <a:moveTo>
                    <a:pt x="0" y="6096"/>
                  </a:moveTo>
                  <a:lnTo>
                    <a:pt x="196595" y="6096"/>
                  </a:lnTo>
                </a:path>
                <a:path w="196850" h="190500">
                  <a:moveTo>
                    <a:pt x="0" y="7619"/>
                  </a:moveTo>
                  <a:lnTo>
                    <a:pt x="196595" y="7619"/>
                  </a:lnTo>
                </a:path>
                <a:path w="196850" h="190500">
                  <a:moveTo>
                    <a:pt x="0" y="9144"/>
                  </a:moveTo>
                  <a:lnTo>
                    <a:pt x="196595" y="9144"/>
                  </a:lnTo>
                </a:path>
                <a:path w="196850" h="190500">
                  <a:moveTo>
                    <a:pt x="0" y="10667"/>
                  </a:moveTo>
                  <a:lnTo>
                    <a:pt x="196595" y="10667"/>
                  </a:lnTo>
                </a:path>
                <a:path w="196850" h="190500">
                  <a:moveTo>
                    <a:pt x="0" y="12192"/>
                  </a:moveTo>
                  <a:lnTo>
                    <a:pt x="196595" y="12192"/>
                  </a:lnTo>
                </a:path>
                <a:path w="196850" h="190500">
                  <a:moveTo>
                    <a:pt x="0" y="13715"/>
                  </a:moveTo>
                  <a:lnTo>
                    <a:pt x="196595" y="13715"/>
                  </a:lnTo>
                </a:path>
                <a:path w="196850" h="190500">
                  <a:moveTo>
                    <a:pt x="0" y="15240"/>
                  </a:moveTo>
                  <a:lnTo>
                    <a:pt x="196595" y="15240"/>
                  </a:lnTo>
                </a:path>
                <a:path w="196850" h="190500">
                  <a:moveTo>
                    <a:pt x="0" y="16763"/>
                  </a:moveTo>
                  <a:lnTo>
                    <a:pt x="196595" y="16763"/>
                  </a:lnTo>
                </a:path>
                <a:path w="196850" h="190500">
                  <a:moveTo>
                    <a:pt x="0" y="18288"/>
                  </a:moveTo>
                  <a:lnTo>
                    <a:pt x="196595" y="18288"/>
                  </a:lnTo>
                </a:path>
                <a:path w="196850" h="190500">
                  <a:moveTo>
                    <a:pt x="0" y="19811"/>
                  </a:moveTo>
                  <a:lnTo>
                    <a:pt x="196595" y="19811"/>
                  </a:lnTo>
                </a:path>
                <a:path w="196850" h="190500">
                  <a:moveTo>
                    <a:pt x="0" y="21335"/>
                  </a:moveTo>
                  <a:lnTo>
                    <a:pt x="196595" y="21335"/>
                  </a:lnTo>
                </a:path>
                <a:path w="196850" h="190500">
                  <a:moveTo>
                    <a:pt x="0" y="22859"/>
                  </a:moveTo>
                  <a:lnTo>
                    <a:pt x="196595" y="22859"/>
                  </a:lnTo>
                </a:path>
                <a:path w="196850" h="190500">
                  <a:moveTo>
                    <a:pt x="0" y="24383"/>
                  </a:moveTo>
                  <a:lnTo>
                    <a:pt x="196595" y="24383"/>
                  </a:lnTo>
                </a:path>
                <a:path w="196850" h="190500">
                  <a:moveTo>
                    <a:pt x="0" y="25907"/>
                  </a:moveTo>
                  <a:lnTo>
                    <a:pt x="196595" y="25907"/>
                  </a:lnTo>
                </a:path>
                <a:path w="196850" h="190500">
                  <a:moveTo>
                    <a:pt x="0" y="27431"/>
                  </a:moveTo>
                  <a:lnTo>
                    <a:pt x="196595" y="27431"/>
                  </a:lnTo>
                </a:path>
                <a:path w="196850" h="190500">
                  <a:moveTo>
                    <a:pt x="0" y="28955"/>
                  </a:moveTo>
                  <a:lnTo>
                    <a:pt x="196595" y="28955"/>
                  </a:lnTo>
                </a:path>
                <a:path w="196850" h="190500">
                  <a:moveTo>
                    <a:pt x="0" y="30479"/>
                  </a:moveTo>
                  <a:lnTo>
                    <a:pt x="196595" y="30479"/>
                  </a:lnTo>
                </a:path>
                <a:path w="196850" h="190500">
                  <a:moveTo>
                    <a:pt x="0" y="32003"/>
                  </a:moveTo>
                  <a:lnTo>
                    <a:pt x="196595" y="32003"/>
                  </a:lnTo>
                </a:path>
                <a:path w="196850" h="190500">
                  <a:moveTo>
                    <a:pt x="0" y="33527"/>
                  </a:moveTo>
                  <a:lnTo>
                    <a:pt x="196595" y="33527"/>
                  </a:lnTo>
                </a:path>
                <a:path w="196850" h="190500">
                  <a:moveTo>
                    <a:pt x="0" y="35051"/>
                  </a:moveTo>
                  <a:lnTo>
                    <a:pt x="196595" y="35051"/>
                  </a:lnTo>
                </a:path>
                <a:path w="196850" h="190500">
                  <a:moveTo>
                    <a:pt x="51815" y="36575"/>
                  </a:moveTo>
                  <a:lnTo>
                    <a:pt x="196595" y="36575"/>
                  </a:lnTo>
                </a:path>
                <a:path w="196850" h="190500">
                  <a:moveTo>
                    <a:pt x="51815" y="38100"/>
                  </a:moveTo>
                  <a:lnTo>
                    <a:pt x="196595" y="38100"/>
                  </a:lnTo>
                </a:path>
                <a:path w="196850" h="190500">
                  <a:moveTo>
                    <a:pt x="51815" y="39623"/>
                  </a:moveTo>
                  <a:lnTo>
                    <a:pt x="196595" y="39623"/>
                  </a:lnTo>
                </a:path>
                <a:path w="196850" h="190500">
                  <a:moveTo>
                    <a:pt x="51815" y="41148"/>
                  </a:moveTo>
                  <a:lnTo>
                    <a:pt x="196595" y="41148"/>
                  </a:lnTo>
                </a:path>
                <a:path w="196850" h="190500">
                  <a:moveTo>
                    <a:pt x="51815" y="42671"/>
                  </a:moveTo>
                  <a:lnTo>
                    <a:pt x="196595" y="42671"/>
                  </a:lnTo>
                </a:path>
                <a:path w="196850" h="190500">
                  <a:moveTo>
                    <a:pt x="51815" y="44196"/>
                  </a:moveTo>
                  <a:lnTo>
                    <a:pt x="196595" y="44196"/>
                  </a:lnTo>
                </a:path>
                <a:path w="196850" h="190500">
                  <a:moveTo>
                    <a:pt x="51815" y="45719"/>
                  </a:moveTo>
                  <a:lnTo>
                    <a:pt x="196595" y="45719"/>
                  </a:lnTo>
                </a:path>
                <a:path w="196850" h="190500">
                  <a:moveTo>
                    <a:pt x="51815" y="47244"/>
                  </a:moveTo>
                  <a:lnTo>
                    <a:pt x="196595" y="47244"/>
                  </a:lnTo>
                </a:path>
                <a:path w="196850" h="190500">
                  <a:moveTo>
                    <a:pt x="51815" y="48767"/>
                  </a:moveTo>
                  <a:lnTo>
                    <a:pt x="196595" y="48767"/>
                  </a:lnTo>
                </a:path>
                <a:path w="196850" h="190500">
                  <a:moveTo>
                    <a:pt x="51815" y="50292"/>
                  </a:moveTo>
                  <a:lnTo>
                    <a:pt x="196595" y="50292"/>
                  </a:lnTo>
                </a:path>
                <a:path w="196850" h="190500">
                  <a:moveTo>
                    <a:pt x="51815" y="51815"/>
                  </a:moveTo>
                  <a:lnTo>
                    <a:pt x="196595" y="51815"/>
                  </a:lnTo>
                </a:path>
                <a:path w="196850" h="190500">
                  <a:moveTo>
                    <a:pt x="51815" y="53340"/>
                  </a:moveTo>
                  <a:lnTo>
                    <a:pt x="196595" y="53340"/>
                  </a:lnTo>
                </a:path>
                <a:path w="196850" h="190500">
                  <a:moveTo>
                    <a:pt x="51815" y="54863"/>
                  </a:moveTo>
                  <a:lnTo>
                    <a:pt x="196595" y="54863"/>
                  </a:lnTo>
                </a:path>
                <a:path w="196850" h="190500">
                  <a:moveTo>
                    <a:pt x="51815" y="56388"/>
                  </a:moveTo>
                  <a:lnTo>
                    <a:pt x="196595" y="56388"/>
                  </a:lnTo>
                </a:path>
                <a:path w="196850" h="190500">
                  <a:moveTo>
                    <a:pt x="51815" y="57911"/>
                  </a:moveTo>
                  <a:lnTo>
                    <a:pt x="196595" y="57911"/>
                  </a:lnTo>
                </a:path>
                <a:path w="196850" h="190500">
                  <a:moveTo>
                    <a:pt x="51815" y="59435"/>
                  </a:moveTo>
                  <a:lnTo>
                    <a:pt x="196595" y="59435"/>
                  </a:lnTo>
                </a:path>
                <a:path w="196850" h="190500">
                  <a:moveTo>
                    <a:pt x="51815" y="60959"/>
                  </a:moveTo>
                  <a:lnTo>
                    <a:pt x="196595" y="60959"/>
                  </a:lnTo>
                </a:path>
                <a:path w="196850" h="190500">
                  <a:moveTo>
                    <a:pt x="51815" y="62483"/>
                  </a:moveTo>
                  <a:lnTo>
                    <a:pt x="196595" y="62483"/>
                  </a:lnTo>
                </a:path>
                <a:path w="196850" h="190500">
                  <a:moveTo>
                    <a:pt x="51815" y="64007"/>
                  </a:moveTo>
                  <a:lnTo>
                    <a:pt x="196595" y="64007"/>
                  </a:lnTo>
                </a:path>
                <a:path w="196850" h="190500">
                  <a:moveTo>
                    <a:pt x="51815" y="65531"/>
                  </a:moveTo>
                  <a:lnTo>
                    <a:pt x="196595" y="65531"/>
                  </a:lnTo>
                </a:path>
                <a:path w="196850" h="190500">
                  <a:moveTo>
                    <a:pt x="51815" y="67055"/>
                  </a:moveTo>
                  <a:lnTo>
                    <a:pt x="196595" y="67055"/>
                  </a:lnTo>
                </a:path>
                <a:path w="196850" h="190500">
                  <a:moveTo>
                    <a:pt x="51815" y="68579"/>
                  </a:moveTo>
                  <a:lnTo>
                    <a:pt x="196595" y="68579"/>
                  </a:lnTo>
                </a:path>
                <a:path w="196850" h="190500">
                  <a:moveTo>
                    <a:pt x="51815" y="70103"/>
                  </a:moveTo>
                  <a:lnTo>
                    <a:pt x="196595" y="70103"/>
                  </a:lnTo>
                </a:path>
                <a:path w="196850" h="190500">
                  <a:moveTo>
                    <a:pt x="51815" y="71627"/>
                  </a:moveTo>
                  <a:lnTo>
                    <a:pt x="196595" y="71627"/>
                  </a:lnTo>
                </a:path>
                <a:path w="196850" h="190500">
                  <a:moveTo>
                    <a:pt x="51815" y="73151"/>
                  </a:moveTo>
                  <a:lnTo>
                    <a:pt x="196595" y="73151"/>
                  </a:lnTo>
                </a:path>
                <a:path w="196850" h="190500">
                  <a:moveTo>
                    <a:pt x="51815" y="74675"/>
                  </a:moveTo>
                  <a:lnTo>
                    <a:pt x="196595" y="74675"/>
                  </a:lnTo>
                </a:path>
                <a:path w="196850" h="190500">
                  <a:moveTo>
                    <a:pt x="51815" y="76200"/>
                  </a:moveTo>
                  <a:lnTo>
                    <a:pt x="196595" y="76200"/>
                  </a:lnTo>
                </a:path>
                <a:path w="196850" h="190500">
                  <a:moveTo>
                    <a:pt x="51815" y="77723"/>
                  </a:moveTo>
                  <a:lnTo>
                    <a:pt x="196595" y="77723"/>
                  </a:lnTo>
                </a:path>
                <a:path w="196850" h="190500">
                  <a:moveTo>
                    <a:pt x="51815" y="79248"/>
                  </a:moveTo>
                  <a:lnTo>
                    <a:pt x="196595" y="79248"/>
                  </a:lnTo>
                </a:path>
                <a:path w="196850" h="190500">
                  <a:moveTo>
                    <a:pt x="51815" y="80771"/>
                  </a:moveTo>
                  <a:lnTo>
                    <a:pt x="196595" y="80771"/>
                  </a:lnTo>
                </a:path>
                <a:path w="196850" h="190500">
                  <a:moveTo>
                    <a:pt x="51815" y="82296"/>
                  </a:moveTo>
                  <a:lnTo>
                    <a:pt x="196595" y="82296"/>
                  </a:lnTo>
                </a:path>
                <a:path w="196850" h="190500">
                  <a:moveTo>
                    <a:pt x="51815" y="83819"/>
                  </a:moveTo>
                  <a:lnTo>
                    <a:pt x="196595" y="83819"/>
                  </a:lnTo>
                </a:path>
                <a:path w="196850" h="190500">
                  <a:moveTo>
                    <a:pt x="51815" y="85344"/>
                  </a:moveTo>
                  <a:lnTo>
                    <a:pt x="196595" y="85344"/>
                  </a:lnTo>
                </a:path>
                <a:path w="196850" h="190500">
                  <a:moveTo>
                    <a:pt x="51815" y="86867"/>
                  </a:moveTo>
                  <a:lnTo>
                    <a:pt x="196595" y="86867"/>
                  </a:lnTo>
                </a:path>
                <a:path w="196850" h="190500">
                  <a:moveTo>
                    <a:pt x="51815" y="88392"/>
                  </a:moveTo>
                  <a:lnTo>
                    <a:pt x="196595" y="88392"/>
                  </a:lnTo>
                </a:path>
                <a:path w="196850" h="190500">
                  <a:moveTo>
                    <a:pt x="51815" y="89915"/>
                  </a:moveTo>
                  <a:lnTo>
                    <a:pt x="196595" y="89915"/>
                  </a:lnTo>
                </a:path>
                <a:path w="196850" h="190500">
                  <a:moveTo>
                    <a:pt x="51815" y="91440"/>
                  </a:moveTo>
                  <a:lnTo>
                    <a:pt x="196595" y="91440"/>
                  </a:lnTo>
                </a:path>
                <a:path w="196850" h="190500">
                  <a:moveTo>
                    <a:pt x="51815" y="92963"/>
                  </a:moveTo>
                  <a:lnTo>
                    <a:pt x="196595" y="92963"/>
                  </a:lnTo>
                </a:path>
                <a:path w="196850" h="190500">
                  <a:moveTo>
                    <a:pt x="51815" y="94488"/>
                  </a:moveTo>
                  <a:lnTo>
                    <a:pt x="196595" y="94488"/>
                  </a:lnTo>
                </a:path>
                <a:path w="196850" h="190500">
                  <a:moveTo>
                    <a:pt x="51815" y="96011"/>
                  </a:moveTo>
                  <a:lnTo>
                    <a:pt x="196595" y="96011"/>
                  </a:lnTo>
                </a:path>
                <a:path w="196850" h="190500">
                  <a:moveTo>
                    <a:pt x="51815" y="97535"/>
                  </a:moveTo>
                  <a:lnTo>
                    <a:pt x="196595" y="97535"/>
                  </a:lnTo>
                </a:path>
                <a:path w="196850" h="190500">
                  <a:moveTo>
                    <a:pt x="51815" y="99059"/>
                  </a:moveTo>
                  <a:lnTo>
                    <a:pt x="196595" y="99059"/>
                  </a:lnTo>
                </a:path>
                <a:path w="196850" h="190500">
                  <a:moveTo>
                    <a:pt x="51815" y="100583"/>
                  </a:moveTo>
                  <a:lnTo>
                    <a:pt x="196595" y="100583"/>
                  </a:lnTo>
                </a:path>
                <a:path w="196850" h="190500">
                  <a:moveTo>
                    <a:pt x="51815" y="102107"/>
                  </a:moveTo>
                  <a:lnTo>
                    <a:pt x="196595" y="102107"/>
                  </a:lnTo>
                </a:path>
                <a:path w="196850" h="190500">
                  <a:moveTo>
                    <a:pt x="51815" y="103631"/>
                  </a:moveTo>
                  <a:lnTo>
                    <a:pt x="196595" y="103631"/>
                  </a:lnTo>
                </a:path>
                <a:path w="196850" h="190500">
                  <a:moveTo>
                    <a:pt x="51815" y="105155"/>
                  </a:moveTo>
                  <a:lnTo>
                    <a:pt x="196595" y="105155"/>
                  </a:lnTo>
                </a:path>
                <a:path w="196850" h="190500">
                  <a:moveTo>
                    <a:pt x="51815" y="106679"/>
                  </a:moveTo>
                  <a:lnTo>
                    <a:pt x="196595" y="106679"/>
                  </a:lnTo>
                </a:path>
                <a:path w="196850" h="190500">
                  <a:moveTo>
                    <a:pt x="51815" y="108203"/>
                  </a:moveTo>
                  <a:lnTo>
                    <a:pt x="196595" y="108203"/>
                  </a:lnTo>
                </a:path>
                <a:path w="196850" h="190500">
                  <a:moveTo>
                    <a:pt x="51815" y="109727"/>
                  </a:moveTo>
                  <a:lnTo>
                    <a:pt x="196595" y="109727"/>
                  </a:lnTo>
                </a:path>
                <a:path w="196850" h="190500">
                  <a:moveTo>
                    <a:pt x="51815" y="111251"/>
                  </a:moveTo>
                  <a:lnTo>
                    <a:pt x="196595" y="111251"/>
                  </a:lnTo>
                </a:path>
                <a:path w="196850" h="190500">
                  <a:moveTo>
                    <a:pt x="51815" y="112775"/>
                  </a:moveTo>
                  <a:lnTo>
                    <a:pt x="196595" y="112775"/>
                  </a:lnTo>
                </a:path>
                <a:path w="196850" h="190500">
                  <a:moveTo>
                    <a:pt x="51815" y="114300"/>
                  </a:moveTo>
                  <a:lnTo>
                    <a:pt x="196595" y="114300"/>
                  </a:lnTo>
                </a:path>
                <a:path w="196850" h="190500">
                  <a:moveTo>
                    <a:pt x="51815" y="115823"/>
                  </a:moveTo>
                  <a:lnTo>
                    <a:pt x="196595" y="115823"/>
                  </a:lnTo>
                </a:path>
                <a:path w="196850" h="190500">
                  <a:moveTo>
                    <a:pt x="51815" y="117348"/>
                  </a:moveTo>
                  <a:lnTo>
                    <a:pt x="196595" y="117348"/>
                  </a:lnTo>
                </a:path>
                <a:path w="196850" h="190500">
                  <a:moveTo>
                    <a:pt x="51815" y="118871"/>
                  </a:moveTo>
                  <a:lnTo>
                    <a:pt x="196595" y="118871"/>
                  </a:lnTo>
                </a:path>
                <a:path w="196850" h="190500">
                  <a:moveTo>
                    <a:pt x="51815" y="120396"/>
                  </a:moveTo>
                  <a:lnTo>
                    <a:pt x="196595" y="120396"/>
                  </a:lnTo>
                </a:path>
                <a:path w="196850" h="190500">
                  <a:moveTo>
                    <a:pt x="51815" y="121919"/>
                  </a:moveTo>
                  <a:lnTo>
                    <a:pt x="196595" y="121919"/>
                  </a:lnTo>
                </a:path>
                <a:path w="196850" h="190500">
                  <a:moveTo>
                    <a:pt x="51815" y="123444"/>
                  </a:moveTo>
                  <a:lnTo>
                    <a:pt x="196595" y="123444"/>
                  </a:lnTo>
                </a:path>
                <a:path w="196850" h="190500">
                  <a:moveTo>
                    <a:pt x="51815" y="124967"/>
                  </a:moveTo>
                  <a:lnTo>
                    <a:pt x="196595" y="124967"/>
                  </a:lnTo>
                </a:path>
                <a:path w="196850" h="190500">
                  <a:moveTo>
                    <a:pt x="51815" y="126492"/>
                  </a:moveTo>
                  <a:lnTo>
                    <a:pt x="196595" y="126492"/>
                  </a:lnTo>
                </a:path>
                <a:path w="196850" h="190500">
                  <a:moveTo>
                    <a:pt x="51815" y="128015"/>
                  </a:moveTo>
                  <a:lnTo>
                    <a:pt x="196595" y="128015"/>
                  </a:lnTo>
                </a:path>
                <a:path w="196850" h="190500">
                  <a:moveTo>
                    <a:pt x="51815" y="129540"/>
                  </a:moveTo>
                  <a:lnTo>
                    <a:pt x="196595" y="129540"/>
                  </a:lnTo>
                </a:path>
                <a:path w="196850" h="190500">
                  <a:moveTo>
                    <a:pt x="51815" y="131063"/>
                  </a:moveTo>
                  <a:lnTo>
                    <a:pt x="196595" y="131063"/>
                  </a:lnTo>
                </a:path>
                <a:path w="196850" h="190500">
                  <a:moveTo>
                    <a:pt x="51815" y="132588"/>
                  </a:moveTo>
                  <a:lnTo>
                    <a:pt x="196595" y="132588"/>
                  </a:lnTo>
                </a:path>
                <a:path w="196850" h="190500">
                  <a:moveTo>
                    <a:pt x="51815" y="134111"/>
                  </a:moveTo>
                  <a:lnTo>
                    <a:pt x="196595" y="134111"/>
                  </a:lnTo>
                </a:path>
                <a:path w="196850" h="190500">
                  <a:moveTo>
                    <a:pt x="51815" y="135635"/>
                  </a:moveTo>
                  <a:lnTo>
                    <a:pt x="196595" y="135635"/>
                  </a:lnTo>
                </a:path>
                <a:path w="196850" h="190500">
                  <a:moveTo>
                    <a:pt x="51815" y="137159"/>
                  </a:moveTo>
                  <a:lnTo>
                    <a:pt x="196595" y="137159"/>
                  </a:lnTo>
                </a:path>
                <a:path w="196850" h="190500">
                  <a:moveTo>
                    <a:pt x="51815" y="138683"/>
                  </a:moveTo>
                  <a:lnTo>
                    <a:pt x="196595" y="138683"/>
                  </a:lnTo>
                </a:path>
                <a:path w="196850" h="190500">
                  <a:moveTo>
                    <a:pt x="51815" y="140207"/>
                  </a:moveTo>
                  <a:lnTo>
                    <a:pt x="196595" y="140207"/>
                  </a:lnTo>
                </a:path>
                <a:path w="196850" h="190500">
                  <a:moveTo>
                    <a:pt x="51815" y="141731"/>
                  </a:moveTo>
                  <a:lnTo>
                    <a:pt x="196595" y="141731"/>
                  </a:lnTo>
                </a:path>
                <a:path w="196850" h="190500">
                  <a:moveTo>
                    <a:pt x="51815" y="143255"/>
                  </a:moveTo>
                  <a:lnTo>
                    <a:pt x="196595" y="143255"/>
                  </a:lnTo>
                </a:path>
                <a:path w="196850" h="190500">
                  <a:moveTo>
                    <a:pt x="51815" y="144779"/>
                  </a:moveTo>
                  <a:lnTo>
                    <a:pt x="196595" y="144779"/>
                  </a:lnTo>
                </a:path>
                <a:path w="196850" h="190500">
                  <a:moveTo>
                    <a:pt x="51815" y="146303"/>
                  </a:moveTo>
                  <a:lnTo>
                    <a:pt x="196595" y="146303"/>
                  </a:lnTo>
                </a:path>
                <a:path w="196850" h="190500">
                  <a:moveTo>
                    <a:pt x="51815" y="147827"/>
                  </a:moveTo>
                  <a:lnTo>
                    <a:pt x="196595" y="147827"/>
                  </a:lnTo>
                </a:path>
                <a:path w="196850" h="190500">
                  <a:moveTo>
                    <a:pt x="51815" y="149351"/>
                  </a:moveTo>
                  <a:lnTo>
                    <a:pt x="196595" y="149351"/>
                  </a:lnTo>
                </a:path>
                <a:path w="196850" h="190500">
                  <a:moveTo>
                    <a:pt x="51815" y="150875"/>
                  </a:moveTo>
                  <a:lnTo>
                    <a:pt x="196595" y="150875"/>
                  </a:lnTo>
                </a:path>
                <a:path w="196850" h="190500">
                  <a:moveTo>
                    <a:pt x="51815" y="152400"/>
                  </a:moveTo>
                  <a:lnTo>
                    <a:pt x="196595" y="152400"/>
                  </a:lnTo>
                </a:path>
                <a:path w="196850" h="190500">
                  <a:moveTo>
                    <a:pt x="51815" y="153923"/>
                  </a:moveTo>
                  <a:lnTo>
                    <a:pt x="196595" y="153923"/>
                  </a:lnTo>
                </a:path>
                <a:path w="196850" h="190500">
                  <a:moveTo>
                    <a:pt x="51815" y="155448"/>
                  </a:moveTo>
                  <a:lnTo>
                    <a:pt x="196595" y="155448"/>
                  </a:lnTo>
                </a:path>
                <a:path w="196850" h="190500">
                  <a:moveTo>
                    <a:pt x="51815" y="156971"/>
                  </a:moveTo>
                  <a:lnTo>
                    <a:pt x="196595" y="156971"/>
                  </a:lnTo>
                </a:path>
                <a:path w="196850" h="190500">
                  <a:moveTo>
                    <a:pt x="51815" y="158496"/>
                  </a:moveTo>
                  <a:lnTo>
                    <a:pt x="196595" y="158496"/>
                  </a:lnTo>
                </a:path>
                <a:path w="196850" h="190500">
                  <a:moveTo>
                    <a:pt x="51815" y="160019"/>
                  </a:moveTo>
                  <a:lnTo>
                    <a:pt x="196595" y="160019"/>
                  </a:lnTo>
                </a:path>
                <a:path w="196850" h="190500">
                  <a:moveTo>
                    <a:pt x="51815" y="161544"/>
                  </a:moveTo>
                  <a:lnTo>
                    <a:pt x="196595" y="161544"/>
                  </a:lnTo>
                </a:path>
                <a:path w="196850" h="190500">
                  <a:moveTo>
                    <a:pt x="51815" y="163067"/>
                  </a:moveTo>
                  <a:lnTo>
                    <a:pt x="196595" y="163067"/>
                  </a:lnTo>
                </a:path>
                <a:path w="196850" h="190500">
                  <a:moveTo>
                    <a:pt x="51815" y="164592"/>
                  </a:moveTo>
                  <a:lnTo>
                    <a:pt x="196595" y="164592"/>
                  </a:lnTo>
                </a:path>
                <a:path w="196850" h="190500">
                  <a:moveTo>
                    <a:pt x="51815" y="166115"/>
                  </a:moveTo>
                  <a:lnTo>
                    <a:pt x="196595" y="166115"/>
                  </a:lnTo>
                </a:path>
                <a:path w="196850" h="190500">
                  <a:moveTo>
                    <a:pt x="51815" y="167640"/>
                  </a:moveTo>
                  <a:lnTo>
                    <a:pt x="196595" y="167640"/>
                  </a:lnTo>
                </a:path>
                <a:path w="196850" h="190500">
                  <a:moveTo>
                    <a:pt x="51815" y="169163"/>
                  </a:moveTo>
                  <a:lnTo>
                    <a:pt x="196595" y="169163"/>
                  </a:lnTo>
                </a:path>
                <a:path w="196850" h="190500">
                  <a:moveTo>
                    <a:pt x="51815" y="170688"/>
                  </a:moveTo>
                  <a:lnTo>
                    <a:pt x="196595" y="170688"/>
                  </a:lnTo>
                </a:path>
                <a:path w="196850" h="190500">
                  <a:moveTo>
                    <a:pt x="51815" y="172211"/>
                  </a:moveTo>
                  <a:lnTo>
                    <a:pt x="196595" y="172211"/>
                  </a:lnTo>
                </a:path>
                <a:path w="196850" h="190500">
                  <a:moveTo>
                    <a:pt x="51815" y="173735"/>
                  </a:moveTo>
                  <a:lnTo>
                    <a:pt x="196595" y="173735"/>
                  </a:lnTo>
                </a:path>
                <a:path w="196850" h="190500">
                  <a:moveTo>
                    <a:pt x="51815" y="175259"/>
                  </a:moveTo>
                  <a:lnTo>
                    <a:pt x="196595" y="175259"/>
                  </a:lnTo>
                </a:path>
                <a:path w="196850" h="190500">
                  <a:moveTo>
                    <a:pt x="51815" y="176783"/>
                  </a:moveTo>
                  <a:lnTo>
                    <a:pt x="196595" y="176783"/>
                  </a:lnTo>
                </a:path>
                <a:path w="196850" h="190500">
                  <a:moveTo>
                    <a:pt x="51815" y="178307"/>
                  </a:moveTo>
                  <a:lnTo>
                    <a:pt x="196595" y="178307"/>
                  </a:lnTo>
                </a:path>
                <a:path w="196850" h="190500">
                  <a:moveTo>
                    <a:pt x="51815" y="179831"/>
                  </a:moveTo>
                  <a:lnTo>
                    <a:pt x="196595" y="179831"/>
                  </a:lnTo>
                </a:path>
                <a:path w="196850" h="190500">
                  <a:moveTo>
                    <a:pt x="51815" y="181355"/>
                  </a:moveTo>
                  <a:lnTo>
                    <a:pt x="196595" y="181355"/>
                  </a:lnTo>
                </a:path>
                <a:path w="196850" h="190500">
                  <a:moveTo>
                    <a:pt x="51815" y="182879"/>
                  </a:moveTo>
                  <a:lnTo>
                    <a:pt x="196595" y="182879"/>
                  </a:lnTo>
                </a:path>
                <a:path w="196850" h="190500">
                  <a:moveTo>
                    <a:pt x="51815" y="184403"/>
                  </a:moveTo>
                  <a:lnTo>
                    <a:pt x="196595" y="184403"/>
                  </a:lnTo>
                </a:path>
                <a:path w="196850" h="190500">
                  <a:moveTo>
                    <a:pt x="51815" y="185927"/>
                  </a:moveTo>
                  <a:lnTo>
                    <a:pt x="196595" y="185927"/>
                  </a:lnTo>
                </a:path>
                <a:path w="196850" h="190500">
                  <a:moveTo>
                    <a:pt x="51815" y="187451"/>
                  </a:moveTo>
                  <a:lnTo>
                    <a:pt x="196595" y="187451"/>
                  </a:lnTo>
                </a:path>
                <a:path w="196850" h="190500">
                  <a:moveTo>
                    <a:pt x="51815" y="188975"/>
                  </a:moveTo>
                  <a:lnTo>
                    <a:pt x="196595" y="188975"/>
                  </a:lnTo>
                </a:path>
                <a:path w="196850" h="190500">
                  <a:moveTo>
                    <a:pt x="51815" y="190500"/>
                  </a:moveTo>
                  <a:lnTo>
                    <a:pt x="196595" y="19050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795" y="300223"/>
              <a:ext cx="758952" cy="1219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7508" y="420618"/>
              <a:ext cx="16764" cy="30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272" y="422142"/>
              <a:ext cx="402335" cy="76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52272" y="429000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2080" y="423666"/>
              <a:ext cx="21335" cy="91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0748" y="430524"/>
              <a:ext cx="143510" cy="5080"/>
            </a:xfrm>
            <a:custGeom>
              <a:avLst/>
              <a:gdLst/>
              <a:ahLst/>
              <a:cxnLst/>
              <a:rect l="l" t="t" r="r" b="b"/>
              <a:pathLst>
                <a:path w="143509" h="5079">
                  <a:moveTo>
                    <a:pt x="1524" y="0"/>
                  </a:moveTo>
                  <a:lnTo>
                    <a:pt x="143256" y="0"/>
                  </a:lnTo>
                </a:path>
                <a:path w="143509" h="5079">
                  <a:moveTo>
                    <a:pt x="1524" y="1524"/>
                  </a:moveTo>
                  <a:lnTo>
                    <a:pt x="143256" y="1524"/>
                  </a:lnTo>
                </a:path>
                <a:path w="143509" h="5079">
                  <a:moveTo>
                    <a:pt x="0" y="4572"/>
                  </a:moveTo>
                  <a:lnTo>
                    <a:pt x="141731" y="4572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1247" y="429762"/>
              <a:ext cx="202692" cy="91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0748" y="436620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1247" y="439668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9223" y="441192"/>
              <a:ext cx="142240" cy="1905"/>
            </a:xfrm>
            <a:custGeom>
              <a:avLst/>
              <a:gdLst/>
              <a:ahLst/>
              <a:cxnLst/>
              <a:rect l="l" t="t" r="r" b="b"/>
              <a:pathLst>
                <a:path w="142240" h="1904">
                  <a:moveTo>
                    <a:pt x="0" y="0"/>
                  </a:moveTo>
                  <a:lnTo>
                    <a:pt x="141732" y="0"/>
                  </a:lnTo>
                </a:path>
                <a:path w="142240" h="1904">
                  <a:moveTo>
                    <a:pt x="0" y="1523"/>
                  </a:moveTo>
                  <a:lnTo>
                    <a:pt x="141732" y="1523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5152" y="440430"/>
              <a:ext cx="195072" cy="76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6176" y="432810"/>
              <a:ext cx="373380" cy="198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14272" y="432810"/>
              <a:ext cx="27431" cy="2438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7700" y="447288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30580" y="448812"/>
              <a:ext cx="190500" cy="5080"/>
            </a:xfrm>
            <a:custGeom>
              <a:avLst/>
              <a:gdLst/>
              <a:ahLst/>
              <a:cxnLst/>
              <a:rect l="l" t="t" r="r" b="b"/>
              <a:pathLst>
                <a:path w="190500" h="5079">
                  <a:moveTo>
                    <a:pt x="3048" y="0"/>
                  </a:moveTo>
                  <a:lnTo>
                    <a:pt x="190500" y="0"/>
                  </a:lnTo>
                </a:path>
                <a:path w="190500" h="5079">
                  <a:moveTo>
                    <a:pt x="1524" y="3048"/>
                  </a:moveTo>
                  <a:lnTo>
                    <a:pt x="187452" y="3048"/>
                  </a:lnTo>
                </a:path>
                <a:path w="190500" h="5079">
                  <a:moveTo>
                    <a:pt x="0" y="4571"/>
                  </a:moveTo>
                  <a:lnTo>
                    <a:pt x="185928" y="4571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6176" y="452622"/>
              <a:ext cx="141731" cy="30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40180" y="45795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D717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4651" y="454146"/>
              <a:ext cx="370332" cy="762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41703" y="4594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C6A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443227" y="4610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D707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3127" y="461766"/>
              <a:ext cx="364235" cy="60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1604" y="466338"/>
              <a:ext cx="361188" cy="76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080" y="472434"/>
              <a:ext cx="356615" cy="76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0080" y="478530"/>
              <a:ext cx="352044" cy="457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031" y="481578"/>
              <a:ext cx="353568" cy="914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7031" y="489198"/>
              <a:ext cx="347472" cy="457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37031" y="494532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 h="0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5508" y="493770"/>
              <a:ext cx="345948" cy="609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03148" y="499104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59" h="0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35508" y="500628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 h="0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3983" y="499866"/>
              <a:ext cx="344423" cy="609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33983" y="505200"/>
              <a:ext cx="139065" cy="3175"/>
            </a:xfrm>
            <a:custGeom>
              <a:avLst/>
              <a:gdLst/>
              <a:ahLst/>
              <a:cxnLst/>
              <a:rect l="l" t="t" r="r" b="b"/>
              <a:pathLst>
                <a:path w="139065" h="3175">
                  <a:moveTo>
                    <a:pt x="0" y="0"/>
                  </a:moveTo>
                  <a:lnTo>
                    <a:pt x="138684" y="0"/>
                  </a:lnTo>
                </a:path>
                <a:path w="139065" h="3175">
                  <a:moveTo>
                    <a:pt x="0" y="1523"/>
                  </a:moveTo>
                  <a:lnTo>
                    <a:pt x="138684" y="1523"/>
                  </a:lnTo>
                </a:path>
                <a:path w="139065" h="3175">
                  <a:moveTo>
                    <a:pt x="0" y="3048"/>
                  </a:moveTo>
                  <a:lnTo>
                    <a:pt x="138684" y="3048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98576" y="508248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90" h="0">
                  <a:moveTo>
                    <a:pt x="0" y="0"/>
                  </a:moveTo>
                  <a:lnTo>
                    <a:pt x="173736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32459" y="511296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 h="0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97051" y="511296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90" h="0">
                  <a:moveTo>
                    <a:pt x="0" y="0"/>
                  </a:moveTo>
                  <a:lnTo>
                    <a:pt x="173736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32459" y="512820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 h="0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1980" y="505962"/>
              <a:ext cx="452627" cy="13715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29768" y="582924"/>
              <a:ext cx="335280" cy="68580"/>
            </a:xfrm>
            <a:custGeom>
              <a:avLst/>
              <a:gdLst/>
              <a:ahLst/>
              <a:cxnLst/>
              <a:rect l="l" t="t" r="r" b="b"/>
              <a:pathLst>
                <a:path w="335280" h="68579">
                  <a:moveTo>
                    <a:pt x="0" y="0"/>
                  </a:moveTo>
                  <a:lnTo>
                    <a:pt x="144779" y="0"/>
                  </a:lnTo>
                </a:path>
                <a:path w="335280" h="68579">
                  <a:moveTo>
                    <a:pt x="0" y="1524"/>
                  </a:moveTo>
                  <a:lnTo>
                    <a:pt x="144779" y="1524"/>
                  </a:lnTo>
                </a:path>
                <a:path w="335280" h="68579">
                  <a:moveTo>
                    <a:pt x="0" y="3048"/>
                  </a:moveTo>
                  <a:lnTo>
                    <a:pt x="144779" y="3048"/>
                  </a:lnTo>
                </a:path>
                <a:path w="335280" h="68579">
                  <a:moveTo>
                    <a:pt x="0" y="4572"/>
                  </a:moveTo>
                  <a:lnTo>
                    <a:pt x="144779" y="4572"/>
                  </a:lnTo>
                </a:path>
                <a:path w="335280" h="68579">
                  <a:moveTo>
                    <a:pt x="0" y="6096"/>
                  </a:moveTo>
                  <a:lnTo>
                    <a:pt x="144779" y="6096"/>
                  </a:lnTo>
                </a:path>
                <a:path w="335280" h="68579">
                  <a:moveTo>
                    <a:pt x="0" y="7620"/>
                  </a:moveTo>
                  <a:lnTo>
                    <a:pt x="144779" y="7620"/>
                  </a:lnTo>
                </a:path>
                <a:path w="335280" h="68579">
                  <a:moveTo>
                    <a:pt x="0" y="9144"/>
                  </a:moveTo>
                  <a:lnTo>
                    <a:pt x="144779" y="9144"/>
                  </a:lnTo>
                </a:path>
                <a:path w="335280" h="68579">
                  <a:moveTo>
                    <a:pt x="0" y="10668"/>
                  </a:moveTo>
                  <a:lnTo>
                    <a:pt x="144779" y="10668"/>
                  </a:lnTo>
                </a:path>
                <a:path w="335280" h="68579">
                  <a:moveTo>
                    <a:pt x="0" y="12192"/>
                  </a:moveTo>
                  <a:lnTo>
                    <a:pt x="144779" y="12192"/>
                  </a:lnTo>
                </a:path>
                <a:path w="335280" h="68579">
                  <a:moveTo>
                    <a:pt x="0" y="13716"/>
                  </a:moveTo>
                  <a:lnTo>
                    <a:pt x="144779" y="13716"/>
                  </a:lnTo>
                </a:path>
                <a:path w="335280" h="68579">
                  <a:moveTo>
                    <a:pt x="0" y="15240"/>
                  </a:moveTo>
                  <a:lnTo>
                    <a:pt x="144779" y="15240"/>
                  </a:lnTo>
                </a:path>
                <a:path w="335280" h="68579">
                  <a:moveTo>
                    <a:pt x="0" y="16764"/>
                  </a:moveTo>
                  <a:lnTo>
                    <a:pt x="144779" y="16764"/>
                  </a:lnTo>
                </a:path>
                <a:path w="335280" h="68579">
                  <a:moveTo>
                    <a:pt x="0" y="18288"/>
                  </a:moveTo>
                  <a:lnTo>
                    <a:pt x="144779" y="18288"/>
                  </a:lnTo>
                </a:path>
                <a:path w="335280" h="68579">
                  <a:moveTo>
                    <a:pt x="0" y="19811"/>
                  </a:moveTo>
                  <a:lnTo>
                    <a:pt x="144779" y="19811"/>
                  </a:lnTo>
                </a:path>
                <a:path w="335280" h="68579">
                  <a:moveTo>
                    <a:pt x="0" y="21336"/>
                  </a:moveTo>
                  <a:lnTo>
                    <a:pt x="144779" y="21336"/>
                  </a:lnTo>
                </a:path>
                <a:path w="335280" h="68579">
                  <a:moveTo>
                    <a:pt x="0" y="22859"/>
                  </a:moveTo>
                  <a:lnTo>
                    <a:pt x="144779" y="22859"/>
                  </a:lnTo>
                </a:path>
                <a:path w="335280" h="68579">
                  <a:moveTo>
                    <a:pt x="0" y="24384"/>
                  </a:moveTo>
                  <a:lnTo>
                    <a:pt x="144779" y="24384"/>
                  </a:lnTo>
                </a:path>
                <a:path w="335280" h="68579">
                  <a:moveTo>
                    <a:pt x="0" y="25907"/>
                  </a:moveTo>
                  <a:lnTo>
                    <a:pt x="144779" y="25907"/>
                  </a:lnTo>
                </a:path>
                <a:path w="335280" h="68579">
                  <a:moveTo>
                    <a:pt x="0" y="27432"/>
                  </a:moveTo>
                  <a:lnTo>
                    <a:pt x="144779" y="27432"/>
                  </a:lnTo>
                </a:path>
                <a:path w="335280" h="68579">
                  <a:moveTo>
                    <a:pt x="0" y="28955"/>
                  </a:moveTo>
                  <a:lnTo>
                    <a:pt x="144779" y="28955"/>
                  </a:lnTo>
                </a:path>
                <a:path w="335280" h="68579">
                  <a:moveTo>
                    <a:pt x="0" y="30480"/>
                  </a:moveTo>
                  <a:lnTo>
                    <a:pt x="144779" y="30480"/>
                  </a:lnTo>
                </a:path>
                <a:path w="335280" h="68579">
                  <a:moveTo>
                    <a:pt x="0" y="32003"/>
                  </a:moveTo>
                  <a:lnTo>
                    <a:pt x="144779" y="32003"/>
                  </a:lnTo>
                </a:path>
                <a:path w="335280" h="68579">
                  <a:moveTo>
                    <a:pt x="0" y="33528"/>
                  </a:moveTo>
                  <a:lnTo>
                    <a:pt x="144779" y="33528"/>
                  </a:lnTo>
                </a:path>
                <a:path w="335280" h="68579">
                  <a:moveTo>
                    <a:pt x="0" y="35051"/>
                  </a:moveTo>
                  <a:lnTo>
                    <a:pt x="144779" y="35051"/>
                  </a:lnTo>
                </a:path>
                <a:path w="335280" h="68579">
                  <a:moveTo>
                    <a:pt x="0" y="36576"/>
                  </a:moveTo>
                  <a:lnTo>
                    <a:pt x="144779" y="36576"/>
                  </a:lnTo>
                </a:path>
                <a:path w="335280" h="68579">
                  <a:moveTo>
                    <a:pt x="0" y="38100"/>
                  </a:moveTo>
                  <a:lnTo>
                    <a:pt x="144779" y="38100"/>
                  </a:lnTo>
                </a:path>
                <a:path w="335280" h="68579">
                  <a:moveTo>
                    <a:pt x="0" y="39624"/>
                  </a:moveTo>
                  <a:lnTo>
                    <a:pt x="144779" y="39624"/>
                  </a:lnTo>
                </a:path>
                <a:path w="335280" h="68579">
                  <a:moveTo>
                    <a:pt x="0" y="41148"/>
                  </a:moveTo>
                  <a:lnTo>
                    <a:pt x="144779" y="41148"/>
                  </a:lnTo>
                </a:path>
                <a:path w="335280" h="68579">
                  <a:moveTo>
                    <a:pt x="0" y="42672"/>
                  </a:moveTo>
                  <a:lnTo>
                    <a:pt x="144779" y="42672"/>
                  </a:lnTo>
                </a:path>
                <a:path w="335280" h="68579">
                  <a:moveTo>
                    <a:pt x="0" y="44196"/>
                  </a:moveTo>
                  <a:lnTo>
                    <a:pt x="144779" y="44196"/>
                  </a:lnTo>
                </a:path>
                <a:path w="335280" h="68579">
                  <a:moveTo>
                    <a:pt x="0" y="45720"/>
                  </a:moveTo>
                  <a:lnTo>
                    <a:pt x="144779" y="45720"/>
                  </a:lnTo>
                </a:path>
                <a:path w="335280" h="68579">
                  <a:moveTo>
                    <a:pt x="0" y="47244"/>
                  </a:moveTo>
                  <a:lnTo>
                    <a:pt x="144779" y="47244"/>
                  </a:lnTo>
                </a:path>
                <a:path w="335280" h="68579">
                  <a:moveTo>
                    <a:pt x="0" y="48768"/>
                  </a:moveTo>
                  <a:lnTo>
                    <a:pt x="144779" y="48768"/>
                  </a:lnTo>
                </a:path>
                <a:path w="335280" h="68579">
                  <a:moveTo>
                    <a:pt x="0" y="50292"/>
                  </a:moveTo>
                  <a:lnTo>
                    <a:pt x="144779" y="50292"/>
                  </a:lnTo>
                </a:path>
                <a:path w="335280" h="68579">
                  <a:moveTo>
                    <a:pt x="0" y="51816"/>
                  </a:moveTo>
                  <a:lnTo>
                    <a:pt x="144779" y="51816"/>
                  </a:lnTo>
                </a:path>
                <a:path w="335280" h="68579">
                  <a:moveTo>
                    <a:pt x="0" y="53340"/>
                  </a:moveTo>
                  <a:lnTo>
                    <a:pt x="144779" y="53340"/>
                  </a:lnTo>
                </a:path>
                <a:path w="335280" h="68579">
                  <a:moveTo>
                    <a:pt x="0" y="54864"/>
                  </a:moveTo>
                  <a:lnTo>
                    <a:pt x="144779" y="54864"/>
                  </a:lnTo>
                </a:path>
                <a:path w="335280" h="68579">
                  <a:moveTo>
                    <a:pt x="0" y="56388"/>
                  </a:moveTo>
                  <a:lnTo>
                    <a:pt x="144779" y="56388"/>
                  </a:lnTo>
                </a:path>
                <a:path w="335280" h="68579">
                  <a:moveTo>
                    <a:pt x="0" y="57911"/>
                  </a:moveTo>
                  <a:lnTo>
                    <a:pt x="144779" y="57911"/>
                  </a:lnTo>
                </a:path>
                <a:path w="335280" h="68579">
                  <a:moveTo>
                    <a:pt x="0" y="59436"/>
                  </a:moveTo>
                  <a:lnTo>
                    <a:pt x="144779" y="59436"/>
                  </a:lnTo>
                </a:path>
                <a:path w="335280" h="68579">
                  <a:moveTo>
                    <a:pt x="0" y="60959"/>
                  </a:moveTo>
                  <a:lnTo>
                    <a:pt x="144779" y="60959"/>
                  </a:lnTo>
                </a:path>
                <a:path w="335280" h="68579">
                  <a:moveTo>
                    <a:pt x="172212" y="60959"/>
                  </a:moveTo>
                  <a:lnTo>
                    <a:pt x="335280" y="60959"/>
                  </a:lnTo>
                </a:path>
                <a:path w="335280" h="68579">
                  <a:moveTo>
                    <a:pt x="0" y="62484"/>
                  </a:moveTo>
                  <a:lnTo>
                    <a:pt x="144779" y="62484"/>
                  </a:lnTo>
                </a:path>
                <a:path w="335280" h="68579">
                  <a:moveTo>
                    <a:pt x="0" y="64007"/>
                  </a:moveTo>
                  <a:lnTo>
                    <a:pt x="144779" y="64007"/>
                  </a:lnTo>
                </a:path>
                <a:path w="335280" h="68579">
                  <a:moveTo>
                    <a:pt x="0" y="65532"/>
                  </a:moveTo>
                  <a:lnTo>
                    <a:pt x="144779" y="65532"/>
                  </a:lnTo>
                </a:path>
                <a:path w="335280" h="68579">
                  <a:moveTo>
                    <a:pt x="0" y="67055"/>
                  </a:moveTo>
                  <a:lnTo>
                    <a:pt x="144779" y="67055"/>
                  </a:lnTo>
                </a:path>
                <a:path w="335280" h="68579">
                  <a:moveTo>
                    <a:pt x="0" y="68580"/>
                  </a:moveTo>
                  <a:lnTo>
                    <a:pt x="144779" y="6858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8931" y="644646"/>
              <a:ext cx="163068" cy="1981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29768" y="653028"/>
              <a:ext cx="144780" cy="12700"/>
            </a:xfrm>
            <a:custGeom>
              <a:avLst/>
              <a:gdLst/>
              <a:ahLst/>
              <a:cxnLst/>
              <a:rect l="l" t="t" r="r" b="b"/>
              <a:pathLst>
                <a:path w="144779" h="12700">
                  <a:moveTo>
                    <a:pt x="0" y="0"/>
                  </a:moveTo>
                  <a:lnTo>
                    <a:pt x="144779" y="0"/>
                  </a:lnTo>
                </a:path>
                <a:path w="144779" h="12700">
                  <a:moveTo>
                    <a:pt x="0" y="1524"/>
                  </a:moveTo>
                  <a:lnTo>
                    <a:pt x="144779" y="1524"/>
                  </a:lnTo>
                </a:path>
                <a:path w="144779" h="12700">
                  <a:moveTo>
                    <a:pt x="0" y="3048"/>
                  </a:moveTo>
                  <a:lnTo>
                    <a:pt x="144779" y="3048"/>
                  </a:lnTo>
                </a:path>
                <a:path w="144779" h="12700">
                  <a:moveTo>
                    <a:pt x="0" y="4572"/>
                  </a:moveTo>
                  <a:lnTo>
                    <a:pt x="144779" y="4572"/>
                  </a:lnTo>
                </a:path>
                <a:path w="144779" h="12700">
                  <a:moveTo>
                    <a:pt x="0" y="6096"/>
                  </a:moveTo>
                  <a:lnTo>
                    <a:pt x="144779" y="6096"/>
                  </a:lnTo>
                </a:path>
                <a:path w="144779" h="12700">
                  <a:moveTo>
                    <a:pt x="0" y="7620"/>
                  </a:moveTo>
                  <a:lnTo>
                    <a:pt x="144779" y="7620"/>
                  </a:lnTo>
                </a:path>
                <a:path w="144779" h="12700">
                  <a:moveTo>
                    <a:pt x="0" y="9144"/>
                  </a:moveTo>
                  <a:lnTo>
                    <a:pt x="144779" y="9144"/>
                  </a:lnTo>
                </a:path>
                <a:path w="144779" h="12700">
                  <a:moveTo>
                    <a:pt x="0" y="10668"/>
                  </a:moveTo>
                  <a:lnTo>
                    <a:pt x="144779" y="10668"/>
                  </a:lnTo>
                </a:path>
                <a:path w="144779" h="12700">
                  <a:moveTo>
                    <a:pt x="0" y="12192"/>
                  </a:moveTo>
                  <a:lnTo>
                    <a:pt x="144779" y="12192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04188" y="527298"/>
              <a:ext cx="42671" cy="579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04188" y="585210"/>
              <a:ext cx="50291" cy="914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55064" y="5753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63D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04188" y="576066"/>
              <a:ext cx="150875" cy="2438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04188" y="594354"/>
              <a:ext cx="131063" cy="2590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504188" y="613404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19" h="7620">
                  <a:moveTo>
                    <a:pt x="0" y="0"/>
                  </a:moveTo>
                  <a:lnTo>
                    <a:pt x="121919" y="0"/>
                  </a:lnTo>
                </a:path>
                <a:path w="121919" h="7620">
                  <a:moveTo>
                    <a:pt x="0" y="1523"/>
                  </a:moveTo>
                  <a:lnTo>
                    <a:pt x="120396" y="1523"/>
                  </a:lnTo>
                </a:path>
                <a:path w="121919" h="7620">
                  <a:moveTo>
                    <a:pt x="0" y="7619"/>
                  </a:moveTo>
                  <a:lnTo>
                    <a:pt x="115824" y="7619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09700" y="621786"/>
              <a:ext cx="243840" cy="10667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33805" y="66445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7374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29768" y="666744"/>
              <a:ext cx="144780" cy="13970"/>
            </a:xfrm>
            <a:custGeom>
              <a:avLst/>
              <a:gdLst/>
              <a:ahLst/>
              <a:cxnLst/>
              <a:rect l="l" t="t" r="r" b="b"/>
              <a:pathLst>
                <a:path w="144779" h="13970">
                  <a:moveTo>
                    <a:pt x="0" y="0"/>
                  </a:moveTo>
                  <a:lnTo>
                    <a:pt x="144779" y="0"/>
                  </a:lnTo>
                </a:path>
                <a:path w="144779" h="13970">
                  <a:moveTo>
                    <a:pt x="0" y="1523"/>
                  </a:moveTo>
                  <a:lnTo>
                    <a:pt x="144779" y="1523"/>
                  </a:lnTo>
                </a:path>
                <a:path w="144779" h="13970">
                  <a:moveTo>
                    <a:pt x="0" y="3048"/>
                  </a:moveTo>
                  <a:lnTo>
                    <a:pt x="144779" y="3048"/>
                  </a:lnTo>
                </a:path>
                <a:path w="144779" h="13970">
                  <a:moveTo>
                    <a:pt x="0" y="4571"/>
                  </a:moveTo>
                  <a:lnTo>
                    <a:pt x="144779" y="4571"/>
                  </a:lnTo>
                </a:path>
                <a:path w="144779" h="13970">
                  <a:moveTo>
                    <a:pt x="0" y="6096"/>
                  </a:moveTo>
                  <a:lnTo>
                    <a:pt x="144779" y="6096"/>
                  </a:lnTo>
                </a:path>
                <a:path w="144779" h="13970">
                  <a:moveTo>
                    <a:pt x="0" y="7619"/>
                  </a:moveTo>
                  <a:lnTo>
                    <a:pt x="144779" y="7619"/>
                  </a:lnTo>
                </a:path>
                <a:path w="144779" h="13970">
                  <a:moveTo>
                    <a:pt x="0" y="9144"/>
                  </a:moveTo>
                  <a:lnTo>
                    <a:pt x="144779" y="9144"/>
                  </a:lnTo>
                </a:path>
                <a:path w="144779" h="13970">
                  <a:moveTo>
                    <a:pt x="0" y="10667"/>
                  </a:moveTo>
                  <a:lnTo>
                    <a:pt x="144779" y="10667"/>
                  </a:lnTo>
                </a:path>
                <a:path w="144779" h="13970">
                  <a:moveTo>
                    <a:pt x="0" y="12191"/>
                  </a:moveTo>
                  <a:lnTo>
                    <a:pt x="144779" y="12191"/>
                  </a:lnTo>
                </a:path>
                <a:path w="144779" h="13970">
                  <a:moveTo>
                    <a:pt x="0" y="13715"/>
                  </a:moveTo>
                  <a:lnTo>
                    <a:pt x="144779" y="13715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504188" y="680460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 h="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29768" y="68198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504188" y="681984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 h="0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29768" y="683508"/>
              <a:ext cx="144780" cy="1905"/>
            </a:xfrm>
            <a:custGeom>
              <a:avLst/>
              <a:gdLst/>
              <a:ahLst/>
              <a:cxnLst/>
              <a:rect l="l" t="t" r="r" b="b"/>
              <a:pathLst>
                <a:path w="144779" h="1904">
                  <a:moveTo>
                    <a:pt x="0" y="0"/>
                  </a:moveTo>
                  <a:lnTo>
                    <a:pt x="144779" y="0"/>
                  </a:lnTo>
                </a:path>
                <a:path w="144779" h="1904">
                  <a:moveTo>
                    <a:pt x="0" y="1523"/>
                  </a:moveTo>
                  <a:lnTo>
                    <a:pt x="144779" y="1523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1980" y="643122"/>
              <a:ext cx="480060" cy="853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29768" y="68655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504188" y="686556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 h="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29768" y="68808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504188" y="68808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 h="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29768" y="689604"/>
              <a:ext cx="144780" cy="3175"/>
            </a:xfrm>
            <a:custGeom>
              <a:avLst/>
              <a:gdLst/>
              <a:ahLst/>
              <a:cxnLst/>
              <a:rect l="l" t="t" r="r" b="b"/>
              <a:pathLst>
                <a:path w="144779" h="3175">
                  <a:moveTo>
                    <a:pt x="0" y="0"/>
                  </a:moveTo>
                  <a:lnTo>
                    <a:pt x="144779" y="0"/>
                  </a:lnTo>
                </a:path>
                <a:path w="144779" h="3175">
                  <a:moveTo>
                    <a:pt x="0" y="1523"/>
                  </a:moveTo>
                  <a:lnTo>
                    <a:pt x="144779" y="1523"/>
                  </a:lnTo>
                </a:path>
                <a:path w="144779" h="3175">
                  <a:moveTo>
                    <a:pt x="0" y="3048"/>
                  </a:moveTo>
                  <a:lnTo>
                    <a:pt x="144779" y="3048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504188" y="69265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 h="0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29768" y="694176"/>
              <a:ext cx="144780" cy="29209"/>
            </a:xfrm>
            <a:custGeom>
              <a:avLst/>
              <a:gdLst/>
              <a:ahLst/>
              <a:cxnLst/>
              <a:rect l="l" t="t" r="r" b="b"/>
              <a:pathLst>
                <a:path w="144779" h="29209">
                  <a:moveTo>
                    <a:pt x="0" y="0"/>
                  </a:moveTo>
                  <a:lnTo>
                    <a:pt x="144779" y="0"/>
                  </a:lnTo>
                </a:path>
                <a:path w="144779" h="29209">
                  <a:moveTo>
                    <a:pt x="0" y="1524"/>
                  </a:moveTo>
                  <a:lnTo>
                    <a:pt x="144779" y="1524"/>
                  </a:lnTo>
                </a:path>
                <a:path w="144779" h="29209">
                  <a:moveTo>
                    <a:pt x="0" y="3048"/>
                  </a:moveTo>
                  <a:lnTo>
                    <a:pt x="144779" y="3048"/>
                  </a:lnTo>
                </a:path>
                <a:path w="144779" h="29209">
                  <a:moveTo>
                    <a:pt x="0" y="4572"/>
                  </a:moveTo>
                  <a:lnTo>
                    <a:pt x="144779" y="4572"/>
                  </a:lnTo>
                </a:path>
                <a:path w="144779" h="29209">
                  <a:moveTo>
                    <a:pt x="0" y="6096"/>
                  </a:moveTo>
                  <a:lnTo>
                    <a:pt x="144779" y="6096"/>
                  </a:lnTo>
                </a:path>
                <a:path w="144779" h="29209">
                  <a:moveTo>
                    <a:pt x="0" y="7620"/>
                  </a:moveTo>
                  <a:lnTo>
                    <a:pt x="144779" y="7620"/>
                  </a:lnTo>
                </a:path>
                <a:path w="144779" h="29209">
                  <a:moveTo>
                    <a:pt x="0" y="9144"/>
                  </a:moveTo>
                  <a:lnTo>
                    <a:pt x="144779" y="9144"/>
                  </a:lnTo>
                </a:path>
                <a:path w="144779" h="29209">
                  <a:moveTo>
                    <a:pt x="0" y="10668"/>
                  </a:moveTo>
                  <a:lnTo>
                    <a:pt x="144779" y="10668"/>
                  </a:lnTo>
                </a:path>
                <a:path w="144779" h="29209">
                  <a:moveTo>
                    <a:pt x="0" y="12192"/>
                  </a:moveTo>
                  <a:lnTo>
                    <a:pt x="144779" y="12192"/>
                  </a:lnTo>
                </a:path>
                <a:path w="144779" h="29209">
                  <a:moveTo>
                    <a:pt x="0" y="13716"/>
                  </a:moveTo>
                  <a:lnTo>
                    <a:pt x="144779" y="13716"/>
                  </a:lnTo>
                </a:path>
                <a:path w="144779" h="29209">
                  <a:moveTo>
                    <a:pt x="0" y="15240"/>
                  </a:moveTo>
                  <a:lnTo>
                    <a:pt x="144779" y="15240"/>
                  </a:lnTo>
                </a:path>
                <a:path w="144779" h="29209">
                  <a:moveTo>
                    <a:pt x="0" y="16764"/>
                  </a:moveTo>
                  <a:lnTo>
                    <a:pt x="144779" y="16764"/>
                  </a:lnTo>
                </a:path>
                <a:path w="144779" h="29209">
                  <a:moveTo>
                    <a:pt x="0" y="18288"/>
                  </a:moveTo>
                  <a:lnTo>
                    <a:pt x="144779" y="18288"/>
                  </a:lnTo>
                </a:path>
                <a:path w="144779" h="29209">
                  <a:moveTo>
                    <a:pt x="0" y="19812"/>
                  </a:moveTo>
                  <a:lnTo>
                    <a:pt x="144779" y="19812"/>
                  </a:lnTo>
                </a:path>
                <a:path w="144779" h="29209">
                  <a:moveTo>
                    <a:pt x="0" y="21336"/>
                  </a:moveTo>
                  <a:lnTo>
                    <a:pt x="144779" y="21336"/>
                  </a:lnTo>
                </a:path>
                <a:path w="144779" h="29209">
                  <a:moveTo>
                    <a:pt x="0" y="22859"/>
                  </a:moveTo>
                  <a:lnTo>
                    <a:pt x="144779" y="22859"/>
                  </a:lnTo>
                </a:path>
                <a:path w="144779" h="29209">
                  <a:moveTo>
                    <a:pt x="0" y="24384"/>
                  </a:moveTo>
                  <a:lnTo>
                    <a:pt x="144779" y="24384"/>
                  </a:lnTo>
                </a:path>
                <a:path w="144779" h="29209">
                  <a:moveTo>
                    <a:pt x="0" y="25907"/>
                  </a:moveTo>
                  <a:lnTo>
                    <a:pt x="144779" y="25907"/>
                  </a:lnTo>
                </a:path>
                <a:path w="144779" h="29209">
                  <a:moveTo>
                    <a:pt x="0" y="27432"/>
                  </a:moveTo>
                  <a:lnTo>
                    <a:pt x="144779" y="27432"/>
                  </a:lnTo>
                </a:path>
                <a:path w="144779" h="29209">
                  <a:moveTo>
                    <a:pt x="0" y="28955"/>
                  </a:moveTo>
                  <a:lnTo>
                    <a:pt x="144779" y="28955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602741" y="72237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DA818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799337" y="72237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CE59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429768" y="72465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1519" y="722370"/>
              <a:ext cx="25908" cy="304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99337" y="72389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1980" y="723894"/>
              <a:ext cx="89915" cy="304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29768" y="72618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88848" y="72618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 h="0">
                  <a:moveTo>
                    <a:pt x="0" y="0"/>
                  </a:moveTo>
                  <a:lnTo>
                    <a:pt x="3048" y="0"/>
                  </a:lnTo>
                </a:path>
                <a:path w="45720" h="0">
                  <a:moveTo>
                    <a:pt x="42671" y="0"/>
                  </a:moveTo>
                  <a:lnTo>
                    <a:pt x="4572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429768" y="72770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20268" y="727704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 h="0">
                  <a:moveTo>
                    <a:pt x="0" y="0"/>
                  </a:moveTo>
                  <a:lnTo>
                    <a:pt x="6095" y="0"/>
                  </a:lnTo>
                </a:path>
                <a:path w="279400" h="0">
                  <a:moveTo>
                    <a:pt x="32004" y="0"/>
                  </a:moveTo>
                  <a:lnTo>
                    <a:pt x="38100" y="0"/>
                  </a:lnTo>
                </a:path>
                <a:path w="279400" h="0">
                  <a:moveTo>
                    <a:pt x="176784" y="0"/>
                  </a:moveTo>
                  <a:lnTo>
                    <a:pt x="179832" y="0"/>
                  </a:lnTo>
                </a:path>
                <a:path w="279400" h="0">
                  <a:moveTo>
                    <a:pt x="195072" y="0"/>
                  </a:moveTo>
                  <a:lnTo>
                    <a:pt x="201168" y="0"/>
                  </a:lnTo>
                </a:path>
                <a:path w="279400" h="0">
                  <a:moveTo>
                    <a:pt x="231648" y="0"/>
                  </a:moveTo>
                  <a:lnTo>
                    <a:pt x="236220" y="0"/>
                  </a:lnTo>
                </a:path>
                <a:path w="279400" h="0">
                  <a:moveTo>
                    <a:pt x="272795" y="0"/>
                  </a:moveTo>
                  <a:lnTo>
                    <a:pt x="27889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653539" y="7277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73A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429768" y="72922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0455" y="728466"/>
              <a:ext cx="3048" cy="152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20268" y="7292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22860" y="0"/>
                  </a:moveTo>
                  <a:lnTo>
                    <a:pt x="24384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674369" y="72846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CA4A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688848" y="729228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 h="0">
                  <a:moveTo>
                    <a:pt x="0" y="0"/>
                  </a:moveTo>
                  <a:lnTo>
                    <a:pt x="4571" y="0"/>
                  </a:lnTo>
                </a:path>
                <a:path w="167640" h="0">
                  <a:moveTo>
                    <a:pt x="41148" y="0"/>
                  </a:moveTo>
                  <a:lnTo>
                    <a:pt x="45720" y="0"/>
                  </a:lnTo>
                </a:path>
                <a:path w="167640" h="0">
                  <a:moveTo>
                    <a:pt x="65532" y="0"/>
                  </a:moveTo>
                  <a:lnTo>
                    <a:pt x="70104" y="0"/>
                  </a:lnTo>
                </a:path>
                <a:path w="167640" h="0">
                  <a:moveTo>
                    <a:pt x="126492" y="0"/>
                  </a:moveTo>
                  <a:lnTo>
                    <a:pt x="132588" y="0"/>
                  </a:lnTo>
                </a:path>
                <a:path w="167640" h="0">
                  <a:moveTo>
                    <a:pt x="163068" y="0"/>
                  </a:moveTo>
                  <a:lnTo>
                    <a:pt x="1676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51916" y="726942"/>
              <a:ext cx="45720" cy="45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429768" y="73075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601218" y="72999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C027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620268" y="73075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22860" y="0"/>
                  </a:moveTo>
                  <a:lnTo>
                    <a:pt x="24384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674369" y="72999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D2696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88848" y="729990"/>
              <a:ext cx="6095" cy="152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29995" y="73075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 h="0">
                  <a:moveTo>
                    <a:pt x="0" y="0"/>
                  </a:moveTo>
                  <a:lnTo>
                    <a:pt x="4571" y="0"/>
                  </a:lnTo>
                </a:path>
                <a:path w="91440" h="0">
                  <a:moveTo>
                    <a:pt x="24384" y="0"/>
                  </a:moveTo>
                  <a:lnTo>
                    <a:pt x="30479" y="0"/>
                  </a:lnTo>
                </a:path>
                <a:path w="91440" h="0">
                  <a:moveTo>
                    <a:pt x="85344" y="0"/>
                  </a:moveTo>
                  <a:lnTo>
                    <a:pt x="914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864108" y="7307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BD222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29768" y="7322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620268" y="73227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51916" y="729990"/>
              <a:ext cx="45719" cy="304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643890" y="73151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DC8A8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652272" y="73227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6095" y="0"/>
                  </a:lnTo>
                </a:path>
                <a:path w="243840" h="0">
                  <a:moveTo>
                    <a:pt x="36575" y="0"/>
                  </a:moveTo>
                  <a:lnTo>
                    <a:pt x="42671" y="0"/>
                  </a:lnTo>
                </a:path>
                <a:path w="243840" h="0">
                  <a:moveTo>
                    <a:pt x="102107" y="0"/>
                  </a:moveTo>
                  <a:lnTo>
                    <a:pt x="108203" y="0"/>
                  </a:lnTo>
                </a:path>
                <a:path w="243840" h="0">
                  <a:moveTo>
                    <a:pt x="163068" y="0"/>
                  </a:moveTo>
                  <a:lnTo>
                    <a:pt x="169164" y="0"/>
                  </a:lnTo>
                </a:path>
                <a:path w="243840" h="0">
                  <a:moveTo>
                    <a:pt x="237744" y="0"/>
                  </a:moveTo>
                  <a:lnTo>
                    <a:pt x="2438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429768" y="73380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620268" y="733800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 h="0">
                  <a:moveTo>
                    <a:pt x="0" y="0"/>
                  </a:moveTo>
                  <a:lnTo>
                    <a:pt x="6095" y="0"/>
                  </a:lnTo>
                </a:path>
                <a:path w="201294" h="0">
                  <a:moveTo>
                    <a:pt x="32004" y="0"/>
                  </a:moveTo>
                  <a:lnTo>
                    <a:pt x="38100" y="0"/>
                  </a:lnTo>
                </a:path>
                <a:path w="201294" h="0">
                  <a:moveTo>
                    <a:pt x="134112" y="0"/>
                  </a:moveTo>
                  <a:lnTo>
                    <a:pt x="141732" y="0"/>
                  </a:lnTo>
                </a:path>
                <a:path w="201294" h="0">
                  <a:moveTo>
                    <a:pt x="173736" y="0"/>
                  </a:moveTo>
                  <a:lnTo>
                    <a:pt x="181356" y="0"/>
                  </a:lnTo>
                </a:path>
                <a:path w="201294" h="0">
                  <a:moveTo>
                    <a:pt x="195072" y="0"/>
                  </a:moveTo>
                  <a:lnTo>
                    <a:pt x="201168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7323" y="728466"/>
              <a:ext cx="114300" cy="914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29768" y="73532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620268" y="73532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1916" y="733038"/>
              <a:ext cx="42671" cy="4572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29768" y="73684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620268" y="736848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6095" y="0"/>
                  </a:lnTo>
                </a:path>
                <a:path w="273050" h="0">
                  <a:moveTo>
                    <a:pt x="32004" y="0"/>
                  </a:moveTo>
                  <a:lnTo>
                    <a:pt x="38100" y="0"/>
                  </a:lnTo>
                </a:path>
                <a:path w="273050" h="0">
                  <a:moveTo>
                    <a:pt x="266700" y="0"/>
                  </a:moveTo>
                  <a:lnTo>
                    <a:pt x="27279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429768" y="73837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620268" y="73837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52272" y="734562"/>
              <a:ext cx="169164" cy="609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429768" y="73989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620268" y="73989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6095" y="0"/>
                  </a:lnTo>
                </a:path>
                <a:path w="144779" h="0">
                  <a:moveTo>
                    <a:pt x="32004" y="0"/>
                  </a:moveTo>
                  <a:lnTo>
                    <a:pt x="38100" y="0"/>
                  </a:lnTo>
                </a:path>
                <a:path w="144779" h="0">
                  <a:moveTo>
                    <a:pt x="67056" y="0"/>
                  </a:moveTo>
                  <a:lnTo>
                    <a:pt x="70104" y="0"/>
                  </a:lnTo>
                </a:path>
                <a:path w="144779" h="0">
                  <a:moveTo>
                    <a:pt x="111251" y="0"/>
                  </a:moveTo>
                  <a:lnTo>
                    <a:pt x="115823" y="0"/>
                  </a:lnTo>
                </a:path>
                <a:path w="144779" h="0">
                  <a:moveTo>
                    <a:pt x="138684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97051" y="737610"/>
              <a:ext cx="94488" cy="4572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790955" y="73989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 h="0">
                  <a:moveTo>
                    <a:pt x="0" y="0"/>
                  </a:moveTo>
                  <a:lnTo>
                    <a:pt x="3048" y="0"/>
                  </a:lnTo>
                </a:path>
                <a:path w="30480" h="0">
                  <a:moveTo>
                    <a:pt x="6095" y="0"/>
                  </a:moveTo>
                  <a:lnTo>
                    <a:pt x="10667" y="0"/>
                  </a:lnTo>
                </a:path>
                <a:path w="30480" h="0">
                  <a:moveTo>
                    <a:pt x="24384" y="0"/>
                  </a:moveTo>
                  <a:lnTo>
                    <a:pt x="3048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93419" y="739134"/>
              <a:ext cx="64007" cy="3048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429768" y="74142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620268" y="7414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2272" y="740658"/>
              <a:ext cx="169164" cy="304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83919" y="7414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429768" y="74294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620268" y="742944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 h="0">
                  <a:moveTo>
                    <a:pt x="0" y="0"/>
                  </a:moveTo>
                  <a:lnTo>
                    <a:pt x="6095" y="0"/>
                  </a:lnTo>
                </a:path>
                <a:path w="201294" h="0">
                  <a:moveTo>
                    <a:pt x="32004" y="0"/>
                  </a:moveTo>
                  <a:lnTo>
                    <a:pt x="38100" y="0"/>
                  </a:lnTo>
                </a:path>
                <a:path w="201294" h="0">
                  <a:moveTo>
                    <a:pt x="67056" y="0"/>
                  </a:moveTo>
                  <a:lnTo>
                    <a:pt x="70104" y="0"/>
                  </a:lnTo>
                </a:path>
                <a:path w="201294" h="0">
                  <a:moveTo>
                    <a:pt x="111251" y="0"/>
                  </a:moveTo>
                  <a:lnTo>
                    <a:pt x="115823" y="0"/>
                  </a:lnTo>
                </a:path>
                <a:path w="201294" h="0">
                  <a:moveTo>
                    <a:pt x="132588" y="0"/>
                  </a:moveTo>
                  <a:lnTo>
                    <a:pt x="135636" y="0"/>
                  </a:lnTo>
                </a:path>
                <a:path w="201294" h="0">
                  <a:moveTo>
                    <a:pt x="140208" y="0"/>
                  </a:moveTo>
                  <a:lnTo>
                    <a:pt x="146303" y="0"/>
                  </a:lnTo>
                </a:path>
                <a:path w="201294" h="0">
                  <a:moveTo>
                    <a:pt x="169164" y="0"/>
                  </a:moveTo>
                  <a:lnTo>
                    <a:pt x="172212" y="0"/>
                  </a:lnTo>
                </a:path>
                <a:path w="201294" h="0">
                  <a:moveTo>
                    <a:pt x="195072" y="0"/>
                  </a:moveTo>
                  <a:lnTo>
                    <a:pt x="201168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429768" y="74446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51916" y="742182"/>
              <a:ext cx="36576" cy="457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20268" y="742182"/>
              <a:ext cx="182879" cy="4572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02663" y="728466"/>
              <a:ext cx="35052" cy="44196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429768" y="74599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620268" y="745992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 h="0">
                  <a:moveTo>
                    <a:pt x="0" y="0"/>
                  </a:moveTo>
                  <a:lnTo>
                    <a:pt x="6095" y="0"/>
                  </a:lnTo>
                </a:path>
                <a:path w="266700" h="0">
                  <a:moveTo>
                    <a:pt x="67056" y="0"/>
                  </a:moveTo>
                  <a:lnTo>
                    <a:pt x="70104" y="0"/>
                  </a:lnTo>
                </a:path>
                <a:path w="266700" h="0">
                  <a:moveTo>
                    <a:pt x="260604" y="0"/>
                  </a:moveTo>
                  <a:lnTo>
                    <a:pt x="2667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429768" y="74751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620268" y="74751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6095" y="0"/>
                  </a:lnTo>
                </a:path>
                <a:path w="53340" h="0">
                  <a:moveTo>
                    <a:pt x="32004" y="0"/>
                  </a:moveTo>
                  <a:lnTo>
                    <a:pt x="533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5800" y="743706"/>
              <a:ext cx="135636" cy="609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752855" y="74751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 h="0">
                  <a:moveTo>
                    <a:pt x="0" y="0"/>
                  </a:moveTo>
                  <a:lnTo>
                    <a:pt x="3048" y="0"/>
                  </a:lnTo>
                </a:path>
                <a:path w="68580" h="0">
                  <a:moveTo>
                    <a:pt x="62484" y="0"/>
                  </a:moveTo>
                  <a:lnTo>
                    <a:pt x="6858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429768" y="74904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620268" y="749040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 h="0">
                  <a:moveTo>
                    <a:pt x="0" y="0"/>
                  </a:moveTo>
                  <a:lnTo>
                    <a:pt x="6095" y="0"/>
                  </a:lnTo>
                </a:path>
                <a:path w="149859" h="0">
                  <a:moveTo>
                    <a:pt x="32004" y="0"/>
                  </a:moveTo>
                  <a:lnTo>
                    <a:pt x="38100" y="0"/>
                  </a:lnTo>
                </a:path>
                <a:path w="149859" h="0">
                  <a:moveTo>
                    <a:pt x="50292" y="0"/>
                  </a:moveTo>
                  <a:lnTo>
                    <a:pt x="53340" y="0"/>
                  </a:lnTo>
                </a:path>
                <a:path w="149859" h="0">
                  <a:moveTo>
                    <a:pt x="132588" y="0"/>
                  </a:moveTo>
                  <a:lnTo>
                    <a:pt x="135636" y="0"/>
                  </a:lnTo>
                </a:path>
                <a:path w="149859" h="0">
                  <a:moveTo>
                    <a:pt x="143256" y="0"/>
                  </a:moveTo>
                  <a:lnTo>
                    <a:pt x="149351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51916" y="746754"/>
              <a:ext cx="33528" cy="4572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786383" y="749040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 h="0">
                  <a:moveTo>
                    <a:pt x="0" y="0"/>
                  </a:moveTo>
                  <a:lnTo>
                    <a:pt x="3048" y="0"/>
                  </a:lnTo>
                </a:path>
                <a:path w="35559" h="0">
                  <a:moveTo>
                    <a:pt x="28956" y="0"/>
                  </a:moveTo>
                  <a:lnTo>
                    <a:pt x="3505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429768" y="75056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620268" y="75056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6095" y="0"/>
                  </a:lnTo>
                </a:path>
                <a:path w="53340" h="0">
                  <a:moveTo>
                    <a:pt x="32004" y="0"/>
                  </a:moveTo>
                  <a:lnTo>
                    <a:pt x="38100" y="0"/>
                  </a:lnTo>
                </a:path>
                <a:path w="53340" h="0">
                  <a:moveTo>
                    <a:pt x="51815" y="0"/>
                  </a:moveTo>
                  <a:lnTo>
                    <a:pt x="5333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5800" y="748278"/>
              <a:ext cx="117347" cy="4572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815339" y="750564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 h="0">
                  <a:moveTo>
                    <a:pt x="0" y="0"/>
                  </a:moveTo>
                  <a:lnTo>
                    <a:pt x="6096" y="0"/>
                  </a:lnTo>
                </a:path>
                <a:path w="68580" h="0">
                  <a:moveTo>
                    <a:pt x="62484" y="0"/>
                  </a:moveTo>
                  <a:lnTo>
                    <a:pt x="6858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429768" y="75208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620268" y="75208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 h="0">
                  <a:moveTo>
                    <a:pt x="0" y="0"/>
                  </a:moveTo>
                  <a:lnTo>
                    <a:pt x="6095" y="0"/>
                  </a:lnTo>
                </a:path>
                <a:path w="201294" h="0">
                  <a:moveTo>
                    <a:pt x="32004" y="0"/>
                  </a:moveTo>
                  <a:lnTo>
                    <a:pt x="38100" y="0"/>
                  </a:lnTo>
                </a:path>
                <a:path w="201294" h="0">
                  <a:moveTo>
                    <a:pt x="51815" y="0"/>
                  </a:moveTo>
                  <a:lnTo>
                    <a:pt x="53339" y="0"/>
                  </a:lnTo>
                </a:path>
                <a:path w="201294" h="0">
                  <a:moveTo>
                    <a:pt x="144779" y="0"/>
                  </a:moveTo>
                  <a:lnTo>
                    <a:pt x="150875" y="0"/>
                  </a:lnTo>
                </a:path>
                <a:path w="201294" h="0">
                  <a:moveTo>
                    <a:pt x="164592" y="0"/>
                  </a:moveTo>
                  <a:lnTo>
                    <a:pt x="167640" y="0"/>
                  </a:lnTo>
                </a:path>
                <a:path w="201294" h="0">
                  <a:moveTo>
                    <a:pt x="195072" y="0"/>
                  </a:moveTo>
                  <a:lnTo>
                    <a:pt x="201168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429768" y="75361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620268" y="75361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672845" y="75285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D062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85800" y="751326"/>
              <a:ext cx="117347" cy="304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29768" y="75513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620268" y="75513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8576" y="751326"/>
              <a:ext cx="83820" cy="6095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766572" y="75513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 h="0">
                  <a:moveTo>
                    <a:pt x="0" y="0"/>
                  </a:moveTo>
                  <a:lnTo>
                    <a:pt x="6095" y="0"/>
                  </a:lnTo>
                </a:path>
                <a:path w="20320" h="0">
                  <a:moveTo>
                    <a:pt x="16764" y="0"/>
                  </a:moveTo>
                  <a:lnTo>
                    <a:pt x="1981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85800" y="754374"/>
              <a:ext cx="70103" cy="3048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29768" y="75666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620268" y="756660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 h="0">
                  <a:moveTo>
                    <a:pt x="0" y="0"/>
                  </a:moveTo>
                  <a:lnTo>
                    <a:pt x="6095" y="0"/>
                  </a:lnTo>
                </a:path>
                <a:path w="68579" h="0">
                  <a:moveTo>
                    <a:pt x="32004" y="0"/>
                  </a:moveTo>
                  <a:lnTo>
                    <a:pt x="38100" y="0"/>
                  </a:lnTo>
                </a:path>
                <a:path w="68579" h="0">
                  <a:moveTo>
                    <a:pt x="65532" y="0"/>
                  </a:moveTo>
                  <a:lnTo>
                    <a:pt x="6858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02563" y="754374"/>
              <a:ext cx="118872" cy="4572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429768" y="75818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620268" y="75818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 h="0">
                  <a:moveTo>
                    <a:pt x="0" y="0"/>
                  </a:moveTo>
                  <a:lnTo>
                    <a:pt x="6095" y="0"/>
                  </a:lnTo>
                </a:path>
                <a:path w="234950" h="0">
                  <a:moveTo>
                    <a:pt x="32004" y="0"/>
                  </a:moveTo>
                  <a:lnTo>
                    <a:pt x="38100" y="0"/>
                  </a:lnTo>
                </a:path>
                <a:path w="234950" h="0">
                  <a:moveTo>
                    <a:pt x="65532" y="0"/>
                  </a:moveTo>
                  <a:lnTo>
                    <a:pt x="68580" y="0"/>
                  </a:lnTo>
                </a:path>
                <a:path w="234950" h="0">
                  <a:moveTo>
                    <a:pt x="112776" y="0"/>
                  </a:moveTo>
                  <a:lnTo>
                    <a:pt x="117348" y="0"/>
                  </a:lnTo>
                </a:path>
                <a:path w="234950" h="0">
                  <a:moveTo>
                    <a:pt x="147828" y="0"/>
                  </a:moveTo>
                  <a:lnTo>
                    <a:pt x="153923" y="0"/>
                  </a:lnTo>
                </a:path>
                <a:path w="234950" h="0">
                  <a:moveTo>
                    <a:pt x="161544" y="0"/>
                  </a:moveTo>
                  <a:lnTo>
                    <a:pt x="164592" y="0"/>
                  </a:lnTo>
                </a:path>
                <a:path w="234950" h="0">
                  <a:moveTo>
                    <a:pt x="195072" y="0"/>
                  </a:moveTo>
                  <a:lnTo>
                    <a:pt x="201168" y="0"/>
                  </a:lnTo>
                </a:path>
                <a:path w="234950" h="0">
                  <a:moveTo>
                    <a:pt x="231648" y="0"/>
                  </a:moveTo>
                  <a:lnTo>
                    <a:pt x="2346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429768" y="75970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620268" y="759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02563" y="757422"/>
              <a:ext cx="53339" cy="3048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652272" y="75970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 h="0">
                  <a:moveTo>
                    <a:pt x="0" y="0"/>
                  </a:moveTo>
                  <a:lnTo>
                    <a:pt x="6095" y="0"/>
                  </a:lnTo>
                </a:path>
                <a:path w="36829" h="0">
                  <a:moveTo>
                    <a:pt x="33528" y="0"/>
                  </a:moveTo>
                  <a:lnTo>
                    <a:pt x="3657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68095" y="757422"/>
              <a:ext cx="36575" cy="3048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751331" y="759708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3048" y="0"/>
                  </a:lnTo>
                </a:path>
                <a:path w="53340" h="0">
                  <a:moveTo>
                    <a:pt x="47243" y="0"/>
                  </a:moveTo>
                  <a:lnTo>
                    <a:pt x="5333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15339" y="757422"/>
              <a:ext cx="64007" cy="4572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429768" y="76123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620268" y="76123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429768" y="76275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620268" y="76275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84276" y="760470"/>
              <a:ext cx="192024" cy="4572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751331" y="76275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3048" y="0"/>
                  </a:lnTo>
                </a:path>
                <a:path w="53340" h="0">
                  <a:moveTo>
                    <a:pt x="47243" y="0"/>
                  </a:moveTo>
                  <a:lnTo>
                    <a:pt x="5333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429768" y="76428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620268" y="764280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40" h="0">
                  <a:moveTo>
                    <a:pt x="0" y="0"/>
                  </a:moveTo>
                  <a:lnTo>
                    <a:pt x="6095" y="0"/>
                  </a:lnTo>
                </a:path>
                <a:path w="281940" h="0">
                  <a:moveTo>
                    <a:pt x="32004" y="0"/>
                  </a:moveTo>
                  <a:lnTo>
                    <a:pt x="38100" y="0"/>
                  </a:lnTo>
                </a:path>
                <a:path w="281940" h="0">
                  <a:moveTo>
                    <a:pt x="112776" y="0"/>
                  </a:moveTo>
                  <a:lnTo>
                    <a:pt x="118872" y="0"/>
                  </a:lnTo>
                </a:path>
                <a:path w="281940" h="0">
                  <a:moveTo>
                    <a:pt x="150876" y="0"/>
                  </a:moveTo>
                  <a:lnTo>
                    <a:pt x="156972" y="0"/>
                  </a:lnTo>
                </a:path>
                <a:path w="281940" h="0">
                  <a:moveTo>
                    <a:pt x="158496" y="0"/>
                  </a:moveTo>
                  <a:lnTo>
                    <a:pt x="161544" y="0"/>
                  </a:lnTo>
                </a:path>
                <a:path w="281940" h="0">
                  <a:moveTo>
                    <a:pt x="230123" y="0"/>
                  </a:moveTo>
                  <a:lnTo>
                    <a:pt x="233171" y="0"/>
                  </a:lnTo>
                </a:path>
                <a:path w="281940" h="0">
                  <a:moveTo>
                    <a:pt x="280416" y="0"/>
                  </a:moveTo>
                  <a:lnTo>
                    <a:pt x="2819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429768" y="76580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620268" y="76580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6" name="object 17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05612" y="763518"/>
              <a:ext cx="169164" cy="3048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675894" y="76504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DC8A8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684276" y="765804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 h="0">
                  <a:moveTo>
                    <a:pt x="0" y="0"/>
                  </a:moveTo>
                  <a:lnTo>
                    <a:pt x="4571" y="0"/>
                  </a:lnTo>
                </a:path>
                <a:path w="218440" h="0">
                  <a:moveTo>
                    <a:pt x="182880" y="0"/>
                  </a:moveTo>
                  <a:lnTo>
                    <a:pt x="188976" y="0"/>
                  </a:lnTo>
                </a:path>
                <a:path w="218440" h="0">
                  <a:moveTo>
                    <a:pt x="216408" y="0"/>
                  </a:moveTo>
                  <a:lnTo>
                    <a:pt x="21793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429768" y="76732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620268" y="76732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52272" y="766566"/>
              <a:ext cx="128015" cy="3048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429768" y="76885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20268" y="766566"/>
              <a:ext cx="281939" cy="4572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429768" y="7703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620268" y="770376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90" h="0">
                  <a:moveTo>
                    <a:pt x="0" y="0"/>
                  </a:moveTo>
                  <a:lnTo>
                    <a:pt x="6095" y="0"/>
                  </a:lnTo>
                </a:path>
                <a:path w="250190" h="0">
                  <a:moveTo>
                    <a:pt x="129540" y="0"/>
                  </a:moveTo>
                  <a:lnTo>
                    <a:pt x="134112" y="0"/>
                  </a:lnTo>
                </a:path>
                <a:path w="250190" h="0">
                  <a:moveTo>
                    <a:pt x="179832" y="0"/>
                  </a:moveTo>
                  <a:lnTo>
                    <a:pt x="185928" y="0"/>
                  </a:lnTo>
                </a:path>
                <a:path w="250190" h="0">
                  <a:moveTo>
                    <a:pt x="243839" y="0"/>
                  </a:moveTo>
                  <a:lnTo>
                    <a:pt x="24993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429768" y="77190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800100" y="77190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" name="object 18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15695" y="769614"/>
              <a:ext cx="163068" cy="4572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29768" y="77342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10183" y="772662"/>
              <a:ext cx="48768" cy="1524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776477" y="77266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CC52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502663" y="77342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52A3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429768" y="774948"/>
              <a:ext cx="144780" cy="27940"/>
            </a:xfrm>
            <a:custGeom>
              <a:avLst/>
              <a:gdLst/>
              <a:ahLst/>
              <a:cxnLst/>
              <a:rect l="l" t="t" r="r" b="b"/>
              <a:pathLst>
                <a:path w="144779" h="27940">
                  <a:moveTo>
                    <a:pt x="0" y="0"/>
                  </a:moveTo>
                  <a:lnTo>
                    <a:pt x="144779" y="0"/>
                  </a:lnTo>
                </a:path>
                <a:path w="144779" h="27940">
                  <a:moveTo>
                    <a:pt x="0" y="1523"/>
                  </a:moveTo>
                  <a:lnTo>
                    <a:pt x="144779" y="1523"/>
                  </a:lnTo>
                </a:path>
                <a:path w="144779" h="27940">
                  <a:moveTo>
                    <a:pt x="0" y="3048"/>
                  </a:moveTo>
                  <a:lnTo>
                    <a:pt x="144779" y="3048"/>
                  </a:lnTo>
                </a:path>
                <a:path w="144779" h="27940">
                  <a:moveTo>
                    <a:pt x="0" y="4571"/>
                  </a:moveTo>
                  <a:lnTo>
                    <a:pt x="144779" y="4571"/>
                  </a:lnTo>
                </a:path>
                <a:path w="144779" h="27940">
                  <a:moveTo>
                    <a:pt x="0" y="6096"/>
                  </a:moveTo>
                  <a:lnTo>
                    <a:pt x="144779" y="6096"/>
                  </a:lnTo>
                </a:path>
                <a:path w="144779" h="27940">
                  <a:moveTo>
                    <a:pt x="0" y="7619"/>
                  </a:moveTo>
                  <a:lnTo>
                    <a:pt x="144779" y="7619"/>
                  </a:lnTo>
                </a:path>
                <a:path w="144779" h="27940">
                  <a:moveTo>
                    <a:pt x="0" y="9144"/>
                  </a:moveTo>
                  <a:lnTo>
                    <a:pt x="144779" y="9144"/>
                  </a:lnTo>
                </a:path>
                <a:path w="144779" h="27940">
                  <a:moveTo>
                    <a:pt x="0" y="10667"/>
                  </a:moveTo>
                  <a:lnTo>
                    <a:pt x="144779" y="10667"/>
                  </a:lnTo>
                </a:path>
                <a:path w="144779" h="27940">
                  <a:moveTo>
                    <a:pt x="0" y="12192"/>
                  </a:moveTo>
                  <a:lnTo>
                    <a:pt x="144779" y="12192"/>
                  </a:lnTo>
                </a:path>
                <a:path w="144779" h="27940">
                  <a:moveTo>
                    <a:pt x="0" y="13715"/>
                  </a:moveTo>
                  <a:lnTo>
                    <a:pt x="144779" y="13715"/>
                  </a:lnTo>
                </a:path>
                <a:path w="144779" h="27940">
                  <a:moveTo>
                    <a:pt x="0" y="15240"/>
                  </a:moveTo>
                  <a:lnTo>
                    <a:pt x="144779" y="15240"/>
                  </a:lnTo>
                </a:path>
                <a:path w="144779" h="27940">
                  <a:moveTo>
                    <a:pt x="0" y="16763"/>
                  </a:moveTo>
                  <a:lnTo>
                    <a:pt x="144779" y="16763"/>
                  </a:lnTo>
                </a:path>
                <a:path w="144779" h="27940">
                  <a:moveTo>
                    <a:pt x="0" y="18287"/>
                  </a:moveTo>
                  <a:lnTo>
                    <a:pt x="144779" y="18287"/>
                  </a:lnTo>
                </a:path>
                <a:path w="144779" h="27940">
                  <a:moveTo>
                    <a:pt x="0" y="19811"/>
                  </a:moveTo>
                  <a:lnTo>
                    <a:pt x="144779" y="19811"/>
                  </a:lnTo>
                </a:path>
                <a:path w="144779" h="27940">
                  <a:moveTo>
                    <a:pt x="0" y="21335"/>
                  </a:moveTo>
                  <a:lnTo>
                    <a:pt x="144779" y="21335"/>
                  </a:lnTo>
                </a:path>
                <a:path w="144779" h="27940">
                  <a:moveTo>
                    <a:pt x="0" y="22859"/>
                  </a:moveTo>
                  <a:lnTo>
                    <a:pt x="144779" y="22859"/>
                  </a:lnTo>
                </a:path>
                <a:path w="144779" h="27940">
                  <a:moveTo>
                    <a:pt x="0" y="24383"/>
                  </a:moveTo>
                  <a:lnTo>
                    <a:pt x="144779" y="24383"/>
                  </a:lnTo>
                </a:path>
                <a:path w="144779" h="27940">
                  <a:moveTo>
                    <a:pt x="0" y="25907"/>
                  </a:moveTo>
                  <a:lnTo>
                    <a:pt x="144779" y="25907"/>
                  </a:lnTo>
                </a:path>
                <a:path w="144779" h="27940">
                  <a:moveTo>
                    <a:pt x="0" y="27431"/>
                  </a:moveTo>
                  <a:lnTo>
                    <a:pt x="144779" y="27431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4" name="object 19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29768" y="726942"/>
              <a:ext cx="653796" cy="150875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429768" y="803904"/>
              <a:ext cx="144780" cy="17145"/>
            </a:xfrm>
            <a:custGeom>
              <a:avLst/>
              <a:gdLst/>
              <a:ahLst/>
              <a:cxnLst/>
              <a:rect l="l" t="t" r="r" b="b"/>
              <a:pathLst>
                <a:path w="144779" h="17144">
                  <a:moveTo>
                    <a:pt x="0" y="0"/>
                  </a:moveTo>
                  <a:lnTo>
                    <a:pt x="144779" y="0"/>
                  </a:lnTo>
                </a:path>
                <a:path w="144779" h="17144">
                  <a:moveTo>
                    <a:pt x="0" y="1523"/>
                  </a:moveTo>
                  <a:lnTo>
                    <a:pt x="144779" y="1523"/>
                  </a:lnTo>
                </a:path>
                <a:path w="144779" h="17144">
                  <a:moveTo>
                    <a:pt x="0" y="3048"/>
                  </a:moveTo>
                  <a:lnTo>
                    <a:pt x="144779" y="3048"/>
                  </a:lnTo>
                </a:path>
                <a:path w="144779" h="17144">
                  <a:moveTo>
                    <a:pt x="0" y="4571"/>
                  </a:moveTo>
                  <a:lnTo>
                    <a:pt x="144779" y="4571"/>
                  </a:lnTo>
                </a:path>
                <a:path w="144779" h="17144">
                  <a:moveTo>
                    <a:pt x="0" y="6096"/>
                  </a:moveTo>
                  <a:lnTo>
                    <a:pt x="144779" y="6096"/>
                  </a:lnTo>
                </a:path>
                <a:path w="144779" h="17144">
                  <a:moveTo>
                    <a:pt x="0" y="7619"/>
                  </a:moveTo>
                  <a:lnTo>
                    <a:pt x="144779" y="7619"/>
                  </a:lnTo>
                </a:path>
                <a:path w="144779" h="17144">
                  <a:moveTo>
                    <a:pt x="0" y="9144"/>
                  </a:moveTo>
                  <a:lnTo>
                    <a:pt x="144779" y="9144"/>
                  </a:lnTo>
                </a:path>
                <a:path w="144779" h="17144">
                  <a:moveTo>
                    <a:pt x="0" y="10667"/>
                  </a:moveTo>
                  <a:lnTo>
                    <a:pt x="144779" y="10667"/>
                  </a:lnTo>
                </a:path>
                <a:path w="144779" h="17144">
                  <a:moveTo>
                    <a:pt x="0" y="12192"/>
                  </a:moveTo>
                  <a:lnTo>
                    <a:pt x="144779" y="12192"/>
                  </a:lnTo>
                </a:path>
                <a:path w="144779" h="17144">
                  <a:moveTo>
                    <a:pt x="0" y="13715"/>
                  </a:moveTo>
                  <a:lnTo>
                    <a:pt x="144779" y="13715"/>
                  </a:lnTo>
                </a:path>
                <a:path w="144779" h="17144">
                  <a:moveTo>
                    <a:pt x="0" y="15240"/>
                  </a:moveTo>
                  <a:lnTo>
                    <a:pt x="144779" y="15240"/>
                  </a:lnTo>
                </a:path>
                <a:path w="144779" h="17144">
                  <a:moveTo>
                    <a:pt x="0" y="16763"/>
                  </a:moveTo>
                  <a:lnTo>
                    <a:pt x="144779" y="16763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21891" y="841242"/>
              <a:ext cx="21336" cy="19811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412747" y="861054"/>
              <a:ext cx="15239" cy="7619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380744" y="868674"/>
              <a:ext cx="41147" cy="21336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29768" y="821430"/>
              <a:ext cx="637032" cy="65531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1386839" y="88620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0" y="0"/>
                  </a:moveTo>
                  <a:lnTo>
                    <a:pt x="19812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" name="object 20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32816" y="885438"/>
              <a:ext cx="644652" cy="761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379219" y="890772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 h="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3" name="object 20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34340" y="891534"/>
              <a:ext cx="140208" cy="10667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365503" y="898392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09" h="0">
                  <a:moveTo>
                    <a:pt x="0" y="0"/>
                  </a:moveTo>
                  <a:lnTo>
                    <a:pt x="28956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" name="object 20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35863" y="897630"/>
              <a:ext cx="138684" cy="9143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38912" y="906774"/>
              <a:ext cx="135636" cy="3048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40436" y="909822"/>
              <a:ext cx="134111" cy="3048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41959" y="912870"/>
              <a:ext cx="132587" cy="3048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43483" y="915918"/>
              <a:ext cx="131064" cy="3048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45008" y="918966"/>
              <a:ext cx="129539" cy="3048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46531" y="922014"/>
              <a:ext cx="128015" cy="3048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48055" y="925062"/>
              <a:ext cx="126492" cy="9144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51104" y="929634"/>
              <a:ext cx="123444" cy="18287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17219" y="891534"/>
              <a:ext cx="783336" cy="111251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64819" y="947922"/>
              <a:ext cx="109728" cy="21336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83108" y="964686"/>
              <a:ext cx="91440" cy="7619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93776" y="972306"/>
              <a:ext cx="80772" cy="10667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13587" y="982974"/>
              <a:ext cx="60960" cy="13716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133600" y="99054"/>
              <a:ext cx="68580" cy="45720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125979" y="144774"/>
              <a:ext cx="68580" cy="7620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095500" y="152394"/>
              <a:ext cx="83819" cy="22860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065020" y="175254"/>
              <a:ext cx="106680" cy="30479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019300" y="198114"/>
              <a:ext cx="144779" cy="53340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057400" y="243834"/>
              <a:ext cx="83819" cy="7620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973579" y="251454"/>
              <a:ext cx="160019" cy="45720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943100" y="289554"/>
              <a:ext cx="175260" cy="38100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057400" y="320034"/>
              <a:ext cx="38100" cy="7620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905000" y="327654"/>
              <a:ext cx="182880" cy="53339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882139" y="373374"/>
              <a:ext cx="182880" cy="30480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2045970" y="38861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09"/>
                  </a:moveTo>
                  <a:lnTo>
                    <a:pt x="3810" y="3809"/>
                  </a:lnTo>
                </a:path>
              </a:pathLst>
            </a:custGeom>
            <a:ln w="7620">
              <a:solidFill>
                <a:srgbClr val="73757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1" name="object 23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874520" y="396234"/>
              <a:ext cx="76200" cy="22859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851660" y="411474"/>
              <a:ext cx="83820" cy="22860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844039" y="426714"/>
              <a:ext cx="68580" cy="15240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1885950" y="43433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10"/>
                  </a:moveTo>
                  <a:lnTo>
                    <a:pt x="3810" y="3810"/>
                  </a:lnTo>
                </a:path>
              </a:pathLst>
            </a:custGeom>
            <a:ln w="7620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1916429" y="43433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10"/>
                  </a:moveTo>
                  <a:lnTo>
                    <a:pt x="3810" y="3810"/>
                  </a:lnTo>
                </a:path>
              </a:pathLst>
            </a:custGeom>
            <a:ln w="7620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6" name="object 236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920239" y="396234"/>
              <a:ext cx="129540" cy="76200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1847850" y="44195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09"/>
                  </a:moveTo>
                  <a:lnTo>
                    <a:pt x="3810" y="3809"/>
                  </a:lnTo>
                </a:path>
              </a:pathLst>
            </a:custGeom>
            <a:ln w="7620">
              <a:solidFill>
                <a:srgbClr val="6263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1908810" y="44195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09"/>
                  </a:moveTo>
                  <a:lnTo>
                    <a:pt x="3810" y="3809"/>
                  </a:lnTo>
                </a:path>
              </a:pathLst>
            </a:custGeom>
            <a:ln w="7620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9" name="object 23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828800" y="449574"/>
              <a:ext cx="15239" cy="22860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882139" y="449574"/>
              <a:ext cx="30480" cy="38100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821179" y="472434"/>
              <a:ext cx="15240" cy="15240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973579" y="472434"/>
              <a:ext cx="45720" cy="15240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2007870" y="48767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09"/>
                  </a:moveTo>
                  <a:lnTo>
                    <a:pt x="3810" y="3809"/>
                  </a:lnTo>
                </a:path>
              </a:pathLst>
            </a:custGeom>
            <a:ln w="7620">
              <a:solidFill>
                <a:srgbClr val="64656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4" name="object 24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813560" y="487674"/>
              <a:ext cx="76200" cy="15240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805939" y="495294"/>
              <a:ext cx="76200" cy="15240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798320" y="510534"/>
              <a:ext cx="76200" cy="15240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783079" y="518154"/>
              <a:ext cx="114300" cy="30479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943100" y="495294"/>
              <a:ext cx="60960" cy="76200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775460" y="548634"/>
              <a:ext cx="60960" cy="22859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737360" y="571494"/>
              <a:ext cx="213360" cy="38100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744979" y="601974"/>
              <a:ext cx="190500" cy="15240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714500" y="617214"/>
              <a:ext cx="45719" cy="22859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775460" y="617214"/>
              <a:ext cx="152400" cy="30479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706879" y="632454"/>
              <a:ext cx="76199" cy="30479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1901189" y="64769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10"/>
                  </a:moveTo>
                  <a:lnTo>
                    <a:pt x="3810" y="3810"/>
                  </a:lnTo>
                </a:path>
              </a:pathLst>
            </a:custGeom>
            <a:ln w="7620">
              <a:solidFill>
                <a:srgbClr val="6063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1893570" y="65531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09"/>
                  </a:moveTo>
                  <a:lnTo>
                    <a:pt x="3810" y="3809"/>
                  </a:lnTo>
                </a:path>
              </a:pathLst>
            </a:custGeom>
            <a:ln w="7620">
              <a:solidFill>
                <a:srgbClr val="55585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1885950" y="66293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10"/>
                  </a:moveTo>
                  <a:lnTo>
                    <a:pt x="3810" y="3810"/>
                  </a:lnTo>
                </a:path>
              </a:pathLst>
            </a:custGeom>
            <a:ln w="7620">
              <a:solidFill>
                <a:srgbClr val="45484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8" name="object 25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706879" y="655314"/>
              <a:ext cx="68580" cy="22859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1885950" y="67055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10"/>
                  </a:moveTo>
                  <a:lnTo>
                    <a:pt x="3810" y="3810"/>
                  </a:lnTo>
                </a:path>
              </a:pathLst>
            </a:custGeom>
            <a:ln w="7620">
              <a:solidFill>
                <a:srgbClr val="45484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0" name="object 26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699260" y="670554"/>
              <a:ext cx="76200" cy="22860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91639" y="647694"/>
              <a:ext cx="190500" cy="60960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684020" y="693414"/>
              <a:ext cx="182880" cy="45720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1840229" y="73151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09"/>
                  </a:moveTo>
                  <a:lnTo>
                    <a:pt x="3810" y="3809"/>
                  </a:lnTo>
                </a:path>
              </a:pathLst>
            </a:custGeom>
            <a:ln w="7620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4" name="object 26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684020" y="739134"/>
              <a:ext cx="76200" cy="7620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661160" y="746754"/>
              <a:ext cx="160019" cy="60960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653539" y="800094"/>
              <a:ext cx="129539" cy="30479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607819" y="830574"/>
              <a:ext cx="129539" cy="22860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600200" y="853434"/>
              <a:ext cx="137159" cy="15239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600200" y="861054"/>
              <a:ext cx="137160" cy="15240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1604010" y="87629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-3809" y="3810"/>
                  </a:moveTo>
                  <a:lnTo>
                    <a:pt x="3809" y="3810"/>
                  </a:lnTo>
                </a:path>
              </a:pathLst>
            </a:custGeom>
            <a:ln w="7620">
              <a:solidFill>
                <a:srgbClr val="41414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1" name="object 271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592580" y="876294"/>
              <a:ext cx="152400" cy="76200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1619250" y="94487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-3809" y="3809"/>
                  </a:moveTo>
                  <a:lnTo>
                    <a:pt x="3809" y="3809"/>
                  </a:lnTo>
                </a:path>
              </a:pathLst>
            </a:custGeom>
            <a:ln w="7620">
              <a:solidFill>
                <a:srgbClr val="6F6F6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3" name="object 273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706879" y="944874"/>
              <a:ext cx="38100" cy="15240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714500" y="960114"/>
              <a:ext cx="91439" cy="30479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1737360" y="99440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0" y="0"/>
                  </a:moveTo>
                  <a:lnTo>
                    <a:pt x="7620" y="0"/>
                  </a:lnTo>
                </a:path>
                <a:path w="7619" h="7619">
                  <a:moveTo>
                    <a:pt x="0" y="7619"/>
                  </a:moveTo>
                  <a:lnTo>
                    <a:pt x="7620" y="7619"/>
                  </a:lnTo>
                </a:path>
              </a:pathLst>
            </a:custGeom>
            <a:ln w="7620">
              <a:solidFill>
                <a:srgbClr val="71727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6" name="object 27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508760" y="952494"/>
              <a:ext cx="320040" cy="129540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558289" y="108203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-3809" y="3810"/>
                  </a:moveTo>
                  <a:lnTo>
                    <a:pt x="3809" y="3810"/>
                  </a:lnTo>
                </a:path>
              </a:pathLst>
            </a:custGeom>
            <a:ln w="7620">
              <a:solidFill>
                <a:srgbClr val="21222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8" name="object 278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508760" y="1082034"/>
              <a:ext cx="518159" cy="83820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1832610" y="112775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-3810" y="3810"/>
                  </a:moveTo>
                  <a:lnTo>
                    <a:pt x="3810" y="3810"/>
                  </a:lnTo>
                </a:path>
              </a:pathLst>
            </a:custGeom>
            <a:ln w="7620">
              <a:solidFill>
                <a:srgbClr val="7E7F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2144268" y="252983"/>
              <a:ext cx="544195" cy="338455"/>
            </a:xfrm>
            <a:custGeom>
              <a:avLst/>
              <a:gdLst/>
              <a:ahLst/>
              <a:cxnLst/>
              <a:rect l="l" t="t" r="r" b="b"/>
              <a:pathLst>
                <a:path w="544194" h="338455">
                  <a:moveTo>
                    <a:pt x="114300" y="7620"/>
                  </a:moveTo>
                  <a:lnTo>
                    <a:pt x="70104" y="7620"/>
                  </a:lnTo>
                  <a:lnTo>
                    <a:pt x="70104" y="53340"/>
                  </a:lnTo>
                  <a:lnTo>
                    <a:pt x="114300" y="53340"/>
                  </a:lnTo>
                  <a:lnTo>
                    <a:pt x="114300" y="7620"/>
                  </a:lnTo>
                  <a:close/>
                </a:path>
                <a:path w="544194" h="338455">
                  <a:moveTo>
                    <a:pt x="187452" y="7620"/>
                  </a:moveTo>
                  <a:lnTo>
                    <a:pt x="143256" y="7620"/>
                  </a:lnTo>
                  <a:lnTo>
                    <a:pt x="143256" y="53340"/>
                  </a:lnTo>
                  <a:lnTo>
                    <a:pt x="187452" y="53340"/>
                  </a:lnTo>
                  <a:lnTo>
                    <a:pt x="187452" y="7620"/>
                  </a:lnTo>
                  <a:close/>
                </a:path>
                <a:path w="544194" h="338455">
                  <a:moveTo>
                    <a:pt x="257441" y="198120"/>
                  </a:moveTo>
                  <a:lnTo>
                    <a:pt x="255524" y="169595"/>
                  </a:lnTo>
                  <a:lnTo>
                    <a:pt x="249364" y="143256"/>
                  </a:lnTo>
                  <a:lnTo>
                    <a:pt x="241706" y="126492"/>
                  </a:lnTo>
                  <a:lnTo>
                    <a:pt x="238899" y="120345"/>
                  </a:lnTo>
                  <a:lnTo>
                    <a:pt x="224028" y="100584"/>
                  </a:lnTo>
                  <a:lnTo>
                    <a:pt x="205803" y="84823"/>
                  </a:lnTo>
                  <a:lnTo>
                    <a:pt x="183451" y="73914"/>
                  </a:lnTo>
                  <a:lnTo>
                    <a:pt x="181356" y="73406"/>
                  </a:lnTo>
                  <a:lnTo>
                    <a:pt x="181356" y="198120"/>
                  </a:lnTo>
                  <a:lnTo>
                    <a:pt x="180492" y="219024"/>
                  </a:lnTo>
                  <a:lnTo>
                    <a:pt x="167640" y="260604"/>
                  </a:lnTo>
                  <a:lnTo>
                    <a:pt x="129540" y="277368"/>
                  </a:lnTo>
                  <a:lnTo>
                    <a:pt x="117792" y="276250"/>
                  </a:lnTo>
                  <a:lnTo>
                    <a:pt x="85191" y="250050"/>
                  </a:lnTo>
                  <a:lnTo>
                    <a:pt x="76200" y="202692"/>
                  </a:lnTo>
                  <a:lnTo>
                    <a:pt x="77292" y="183781"/>
                  </a:lnTo>
                  <a:lnTo>
                    <a:pt x="91440" y="144780"/>
                  </a:lnTo>
                  <a:lnTo>
                    <a:pt x="128016" y="126492"/>
                  </a:lnTo>
                  <a:lnTo>
                    <a:pt x="139750" y="127635"/>
                  </a:lnTo>
                  <a:lnTo>
                    <a:pt x="172986" y="154190"/>
                  </a:lnTo>
                  <a:lnTo>
                    <a:pt x="181356" y="198120"/>
                  </a:lnTo>
                  <a:lnTo>
                    <a:pt x="181356" y="73406"/>
                  </a:lnTo>
                  <a:lnTo>
                    <a:pt x="157365" y="67576"/>
                  </a:lnTo>
                  <a:lnTo>
                    <a:pt x="128016" y="65532"/>
                  </a:lnTo>
                  <a:lnTo>
                    <a:pt x="99745" y="67576"/>
                  </a:lnTo>
                  <a:lnTo>
                    <a:pt x="52362" y="84823"/>
                  </a:lnTo>
                  <a:lnTo>
                    <a:pt x="18643" y="120611"/>
                  </a:lnTo>
                  <a:lnTo>
                    <a:pt x="2019" y="171526"/>
                  </a:lnTo>
                  <a:lnTo>
                    <a:pt x="0" y="202692"/>
                  </a:lnTo>
                  <a:lnTo>
                    <a:pt x="1117" y="224675"/>
                  </a:lnTo>
                  <a:lnTo>
                    <a:pt x="9639" y="262915"/>
                  </a:lnTo>
                  <a:lnTo>
                    <a:pt x="36195" y="306324"/>
                  </a:lnTo>
                  <a:lnTo>
                    <a:pt x="77050" y="330619"/>
                  </a:lnTo>
                  <a:lnTo>
                    <a:pt x="131064" y="338328"/>
                  </a:lnTo>
                  <a:lnTo>
                    <a:pt x="151015" y="337426"/>
                  </a:lnTo>
                  <a:lnTo>
                    <a:pt x="201168" y="321564"/>
                  </a:lnTo>
                  <a:lnTo>
                    <a:pt x="235242" y="289852"/>
                  </a:lnTo>
                  <a:lnTo>
                    <a:pt x="242900" y="277368"/>
                  </a:lnTo>
                  <a:lnTo>
                    <a:pt x="243840" y="275844"/>
                  </a:lnTo>
                  <a:lnTo>
                    <a:pt x="249834" y="259867"/>
                  </a:lnTo>
                  <a:lnTo>
                    <a:pt x="254127" y="241744"/>
                  </a:lnTo>
                  <a:lnTo>
                    <a:pt x="256692" y="221627"/>
                  </a:lnTo>
                  <a:lnTo>
                    <a:pt x="257429" y="202692"/>
                  </a:lnTo>
                  <a:lnTo>
                    <a:pt x="257441" y="198120"/>
                  </a:lnTo>
                  <a:close/>
                </a:path>
                <a:path w="544194" h="338455">
                  <a:moveTo>
                    <a:pt x="477012" y="0"/>
                  </a:moveTo>
                  <a:lnTo>
                    <a:pt x="449580" y="0"/>
                  </a:lnTo>
                  <a:lnTo>
                    <a:pt x="446532" y="6096"/>
                  </a:lnTo>
                  <a:lnTo>
                    <a:pt x="445008" y="10668"/>
                  </a:lnTo>
                  <a:lnTo>
                    <a:pt x="435864" y="16764"/>
                  </a:lnTo>
                  <a:lnTo>
                    <a:pt x="428244" y="18288"/>
                  </a:lnTo>
                  <a:lnTo>
                    <a:pt x="409956" y="18288"/>
                  </a:lnTo>
                  <a:lnTo>
                    <a:pt x="403860" y="16764"/>
                  </a:lnTo>
                  <a:lnTo>
                    <a:pt x="399288" y="13716"/>
                  </a:lnTo>
                  <a:lnTo>
                    <a:pt x="391668" y="6096"/>
                  </a:lnTo>
                  <a:lnTo>
                    <a:pt x="390144" y="0"/>
                  </a:lnTo>
                  <a:lnTo>
                    <a:pt x="361188" y="0"/>
                  </a:lnTo>
                  <a:lnTo>
                    <a:pt x="379476" y="39624"/>
                  </a:lnTo>
                  <a:lnTo>
                    <a:pt x="420624" y="53340"/>
                  </a:lnTo>
                  <a:lnTo>
                    <a:pt x="428358" y="53035"/>
                  </a:lnTo>
                  <a:lnTo>
                    <a:pt x="465645" y="33743"/>
                  </a:lnTo>
                  <a:lnTo>
                    <a:pt x="476453" y="7721"/>
                  </a:lnTo>
                  <a:lnTo>
                    <a:pt x="477012" y="0"/>
                  </a:lnTo>
                  <a:close/>
                </a:path>
                <a:path w="544194" h="338455">
                  <a:moveTo>
                    <a:pt x="544068" y="182880"/>
                  </a:moveTo>
                  <a:lnTo>
                    <a:pt x="425196" y="182880"/>
                  </a:lnTo>
                  <a:lnTo>
                    <a:pt x="425196" y="237744"/>
                  </a:lnTo>
                  <a:lnTo>
                    <a:pt x="477012" y="237744"/>
                  </a:lnTo>
                  <a:lnTo>
                    <a:pt x="477012" y="263652"/>
                  </a:lnTo>
                  <a:lnTo>
                    <a:pt x="441960" y="280416"/>
                  </a:lnTo>
                  <a:lnTo>
                    <a:pt x="425196" y="280416"/>
                  </a:lnTo>
                  <a:lnTo>
                    <a:pt x="382524" y="262128"/>
                  </a:lnTo>
                  <a:lnTo>
                    <a:pt x="368160" y="221195"/>
                  </a:lnTo>
                  <a:lnTo>
                    <a:pt x="367284" y="201168"/>
                  </a:lnTo>
                  <a:lnTo>
                    <a:pt x="368160" y="182029"/>
                  </a:lnTo>
                  <a:lnTo>
                    <a:pt x="382524" y="141732"/>
                  </a:lnTo>
                  <a:lnTo>
                    <a:pt x="422148" y="123444"/>
                  </a:lnTo>
                  <a:lnTo>
                    <a:pt x="430733" y="123990"/>
                  </a:lnTo>
                  <a:lnTo>
                    <a:pt x="463740" y="147358"/>
                  </a:lnTo>
                  <a:lnTo>
                    <a:pt x="466344" y="153924"/>
                  </a:lnTo>
                  <a:lnTo>
                    <a:pt x="541020" y="140208"/>
                  </a:lnTo>
                  <a:lnTo>
                    <a:pt x="537032" y="127939"/>
                  </a:lnTo>
                  <a:lnTo>
                    <a:pt x="535063" y="123444"/>
                  </a:lnTo>
                  <a:lnTo>
                    <a:pt x="532066" y="116586"/>
                  </a:lnTo>
                  <a:lnTo>
                    <a:pt x="505206" y="83058"/>
                  </a:lnTo>
                  <a:lnTo>
                    <a:pt x="460819" y="67056"/>
                  </a:lnTo>
                  <a:lnTo>
                    <a:pt x="425196" y="65532"/>
                  </a:lnTo>
                  <a:lnTo>
                    <a:pt x="404622" y="66154"/>
                  </a:lnTo>
                  <a:lnTo>
                    <a:pt x="356616" y="77724"/>
                  </a:lnTo>
                  <a:lnTo>
                    <a:pt x="316318" y="111366"/>
                  </a:lnTo>
                  <a:lnTo>
                    <a:pt x="293941" y="161544"/>
                  </a:lnTo>
                  <a:lnTo>
                    <a:pt x="289560" y="201168"/>
                  </a:lnTo>
                  <a:lnTo>
                    <a:pt x="290652" y="222034"/>
                  </a:lnTo>
                  <a:lnTo>
                    <a:pt x="304800" y="274320"/>
                  </a:lnTo>
                  <a:lnTo>
                    <a:pt x="335864" y="313969"/>
                  </a:lnTo>
                  <a:lnTo>
                    <a:pt x="380809" y="334708"/>
                  </a:lnTo>
                  <a:lnTo>
                    <a:pt x="420624" y="338328"/>
                  </a:lnTo>
                  <a:lnTo>
                    <a:pt x="438315" y="337756"/>
                  </a:lnTo>
                  <a:lnTo>
                    <a:pt x="483108" y="329184"/>
                  </a:lnTo>
                  <a:lnTo>
                    <a:pt x="527469" y="307111"/>
                  </a:lnTo>
                  <a:lnTo>
                    <a:pt x="544068" y="295656"/>
                  </a:lnTo>
                  <a:lnTo>
                    <a:pt x="544068" y="280416"/>
                  </a:lnTo>
                  <a:lnTo>
                    <a:pt x="544068" y="18288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2144267" y="318511"/>
              <a:ext cx="257810" cy="273050"/>
            </a:xfrm>
            <a:custGeom>
              <a:avLst/>
              <a:gdLst/>
              <a:ahLst/>
              <a:cxnLst/>
              <a:rect l="l" t="t" r="r" b="b"/>
              <a:pathLst>
                <a:path w="257810" h="273050">
                  <a:moveTo>
                    <a:pt x="0" y="137159"/>
                  </a:moveTo>
                  <a:lnTo>
                    <a:pt x="8191" y="78676"/>
                  </a:lnTo>
                  <a:lnTo>
                    <a:pt x="33527" y="35051"/>
                  </a:lnTo>
                  <a:lnTo>
                    <a:pt x="74485" y="8381"/>
                  </a:lnTo>
                  <a:lnTo>
                    <a:pt x="128015" y="0"/>
                  </a:lnTo>
                  <a:lnTo>
                    <a:pt x="157376" y="2047"/>
                  </a:lnTo>
                  <a:lnTo>
                    <a:pt x="205811" y="19288"/>
                  </a:lnTo>
                  <a:lnTo>
                    <a:pt x="238910" y="54816"/>
                  </a:lnTo>
                  <a:lnTo>
                    <a:pt x="255531" y="104060"/>
                  </a:lnTo>
                  <a:lnTo>
                    <a:pt x="257555" y="134111"/>
                  </a:lnTo>
                  <a:lnTo>
                    <a:pt x="256698" y="156090"/>
                  </a:lnTo>
                  <a:lnTo>
                    <a:pt x="249840" y="194333"/>
                  </a:lnTo>
                  <a:lnTo>
                    <a:pt x="225361" y="236600"/>
                  </a:lnTo>
                  <a:lnTo>
                    <a:pt x="186356" y="263794"/>
                  </a:lnTo>
                  <a:lnTo>
                    <a:pt x="131063" y="272795"/>
                  </a:lnTo>
                  <a:lnTo>
                    <a:pt x="111347" y="271938"/>
                  </a:lnTo>
                  <a:lnTo>
                    <a:pt x="62483" y="259079"/>
                  </a:lnTo>
                  <a:lnTo>
                    <a:pt x="25622" y="228218"/>
                  </a:lnTo>
                  <a:lnTo>
                    <a:pt x="4381" y="179260"/>
                  </a:lnTo>
                  <a:lnTo>
                    <a:pt x="0" y="137159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2" name="object 282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2215197" y="374200"/>
              <a:ext cx="115696" cy="161416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2214372" y="260599"/>
              <a:ext cx="117475" cy="45720"/>
            </a:xfrm>
            <a:custGeom>
              <a:avLst/>
              <a:gdLst/>
              <a:ahLst/>
              <a:cxnLst/>
              <a:rect l="l" t="t" r="r" b="b"/>
              <a:pathLst>
                <a:path w="117475" h="45720">
                  <a:moveTo>
                    <a:pt x="0" y="0"/>
                  </a:moveTo>
                  <a:lnTo>
                    <a:pt x="11406" y="0"/>
                  </a:lnTo>
                  <a:lnTo>
                    <a:pt x="22669" y="0"/>
                  </a:lnTo>
                  <a:lnTo>
                    <a:pt x="33647" y="0"/>
                  </a:lnTo>
                  <a:lnTo>
                    <a:pt x="44195" y="0"/>
                  </a:lnTo>
                  <a:lnTo>
                    <a:pt x="44195" y="11429"/>
                  </a:lnTo>
                  <a:lnTo>
                    <a:pt x="44195" y="22859"/>
                  </a:lnTo>
                  <a:lnTo>
                    <a:pt x="44195" y="34289"/>
                  </a:lnTo>
                  <a:lnTo>
                    <a:pt x="44195" y="45719"/>
                  </a:lnTo>
                  <a:lnTo>
                    <a:pt x="33647" y="45719"/>
                  </a:lnTo>
                  <a:lnTo>
                    <a:pt x="22669" y="45719"/>
                  </a:lnTo>
                  <a:lnTo>
                    <a:pt x="11406" y="45719"/>
                  </a:lnTo>
                  <a:lnTo>
                    <a:pt x="0" y="45719"/>
                  </a:lnTo>
                  <a:lnTo>
                    <a:pt x="0" y="34289"/>
                  </a:lnTo>
                  <a:lnTo>
                    <a:pt x="0" y="2285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  <a:path w="117475" h="45720">
                  <a:moveTo>
                    <a:pt x="73151" y="0"/>
                  </a:moveTo>
                  <a:lnTo>
                    <a:pt x="83700" y="0"/>
                  </a:lnTo>
                  <a:lnTo>
                    <a:pt x="94678" y="0"/>
                  </a:lnTo>
                  <a:lnTo>
                    <a:pt x="105941" y="0"/>
                  </a:lnTo>
                  <a:lnTo>
                    <a:pt x="117347" y="0"/>
                  </a:lnTo>
                  <a:lnTo>
                    <a:pt x="117347" y="11429"/>
                  </a:lnTo>
                  <a:lnTo>
                    <a:pt x="117347" y="22859"/>
                  </a:lnTo>
                  <a:lnTo>
                    <a:pt x="117347" y="34289"/>
                  </a:lnTo>
                  <a:lnTo>
                    <a:pt x="117347" y="45719"/>
                  </a:lnTo>
                  <a:lnTo>
                    <a:pt x="105941" y="45719"/>
                  </a:lnTo>
                  <a:lnTo>
                    <a:pt x="94678" y="45719"/>
                  </a:lnTo>
                  <a:lnTo>
                    <a:pt x="83700" y="45719"/>
                  </a:lnTo>
                  <a:lnTo>
                    <a:pt x="73151" y="45719"/>
                  </a:lnTo>
                  <a:lnTo>
                    <a:pt x="73151" y="34289"/>
                  </a:lnTo>
                  <a:lnTo>
                    <a:pt x="73151" y="22859"/>
                  </a:lnTo>
                  <a:lnTo>
                    <a:pt x="73151" y="11429"/>
                  </a:lnTo>
                  <a:lnTo>
                    <a:pt x="73151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2735580" y="252983"/>
              <a:ext cx="1163320" cy="338455"/>
            </a:xfrm>
            <a:custGeom>
              <a:avLst/>
              <a:gdLst/>
              <a:ahLst/>
              <a:cxnLst/>
              <a:rect l="l" t="t" r="r" b="b"/>
              <a:pathLst>
                <a:path w="1163320" h="338455">
                  <a:moveTo>
                    <a:pt x="245364" y="333756"/>
                  </a:moveTo>
                  <a:lnTo>
                    <a:pt x="235978" y="315201"/>
                  </a:lnTo>
                  <a:lnTo>
                    <a:pt x="226314" y="296227"/>
                  </a:lnTo>
                  <a:lnTo>
                    <a:pt x="216636" y="276961"/>
                  </a:lnTo>
                  <a:lnTo>
                    <a:pt x="207264" y="257556"/>
                  </a:lnTo>
                  <a:lnTo>
                    <a:pt x="205740" y="254508"/>
                  </a:lnTo>
                  <a:lnTo>
                    <a:pt x="201168" y="248412"/>
                  </a:lnTo>
                  <a:lnTo>
                    <a:pt x="196596" y="240792"/>
                  </a:lnTo>
                  <a:lnTo>
                    <a:pt x="164592" y="217932"/>
                  </a:lnTo>
                  <a:lnTo>
                    <a:pt x="172275" y="215620"/>
                  </a:lnTo>
                  <a:lnTo>
                    <a:pt x="205168" y="195453"/>
                  </a:lnTo>
                  <a:lnTo>
                    <a:pt x="218071" y="176784"/>
                  </a:lnTo>
                  <a:lnTo>
                    <a:pt x="219519" y="172834"/>
                  </a:lnTo>
                  <a:lnTo>
                    <a:pt x="221932" y="163449"/>
                  </a:lnTo>
                  <a:lnTo>
                    <a:pt x="223469" y="153492"/>
                  </a:lnTo>
                  <a:lnTo>
                    <a:pt x="224028" y="143256"/>
                  </a:lnTo>
                  <a:lnTo>
                    <a:pt x="223431" y="131013"/>
                  </a:lnTo>
                  <a:lnTo>
                    <a:pt x="222173" y="123444"/>
                  </a:lnTo>
                  <a:lnTo>
                    <a:pt x="221551" y="119634"/>
                  </a:lnTo>
                  <a:lnTo>
                    <a:pt x="199834" y="85534"/>
                  </a:lnTo>
                  <a:lnTo>
                    <a:pt x="160020" y="71437"/>
                  </a:lnTo>
                  <a:lnTo>
                    <a:pt x="147828" y="70599"/>
                  </a:lnTo>
                  <a:lnTo>
                    <a:pt x="147828" y="141732"/>
                  </a:lnTo>
                  <a:lnTo>
                    <a:pt x="147828" y="155448"/>
                  </a:lnTo>
                  <a:lnTo>
                    <a:pt x="146304" y="160020"/>
                  </a:lnTo>
                  <a:lnTo>
                    <a:pt x="141732" y="164592"/>
                  </a:lnTo>
                  <a:lnTo>
                    <a:pt x="138684" y="169164"/>
                  </a:lnTo>
                  <a:lnTo>
                    <a:pt x="135636" y="172212"/>
                  </a:lnTo>
                  <a:lnTo>
                    <a:pt x="129540" y="173736"/>
                  </a:lnTo>
                  <a:lnTo>
                    <a:pt x="120396" y="175260"/>
                  </a:lnTo>
                  <a:lnTo>
                    <a:pt x="112776" y="176784"/>
                  </a:lnTo>
                  <a:lnTo>
                    <a:pt x="76200" y="176784"/>
                  </a:lnTo>
                  <a:lnTo>
                    <a:pt x="76200" y="123444"/>
                  </a:lnTo>
                  <a:lnTo>
                    <a:pt x="111252" y="123444"/>
                  </a:lnTo>
                  <a:lnTo>
                    <a:pt x="120700" y="123748"/>
                  </a:lnTo>
                  <a:lnTo>
                    <a:pt x="147828" y="141732"/>
                  </a:lnTo>
                  <a:lnTo>
                    <a:pt x="147828" y="70599"/>
                  </a:lnTo>
                  <a:lnTo>
                    <a:pt x="145161" y="70408"/>
                  </a:lnTo>
                  <a:lnTo>
                    <a:pt x="128016" y="70104"/>
                  </a:lnTo>
                  <a:lnTo>
                    <a:pt x="0" y="70104"/>
                  </a:lnTo>
                  <a:lnTo>
                    <a:pt x="0" y="333756"/>
                  </a:lnTo>
                  <a:lnTo>
                    <a:pt x="76200" y="333756"/>
                  </a:lnTo>
                  <a:lnTo>
                    <a:pt x="76200" y="227076"/>
                  </a:lnTo>
                  <a:lnTo>
                    <a:pt x="91440" y="227076"/>
                  </a:lnTo>
                  <a:lnTo>
                    <a:pt x="97536" y="228600"/>
                  </a:lnTo>
                  <a:lnTo>
                    <a:pt x="102108" y="233172"/>
                  </a:lnTo>
                  <a:lnTo>
                    <a:pt x="106680" y="236220"/>
                  </a:lnTo>
                  <a:lnTo>
                    <a:pt x="111252" y="242316"/>
                  </a:lnTo>
                  <a:lnTo>
                    <a:pt x="115824" y="252984"/>
                  </a:lnTo>
                  <a:lnTo>
                    <a:pt x="126314" y="273532"/>
                  </a:lnTo>
                  <a:lnTo>
                    <a:pt x="136969" y="293941"/>
                  </a:lnTo>
                  <a:lnTo>
                    <a:pt x="147320" y="314058"/>
                  </a:lnTo>
                  <a:lnTo>
                    <a:pt x="156972" y="333756"/>
                  </a:lnTo>
                  <a:lnTo>
                    <a:pt x="245364" y="333756"/>
                  </a:lnTo>
                  <a:close/>
                </a:path>
                <a:path w="1163320" h="338455">
                  <a:moveTo>
                    <a:pt x="480060" y="274066"/>
                  </a:moveTo>
                  <a:lnTo>
                    <a:pt x="345948" y="274066"/>
                  </a:lnTo>
                  <a:lnTo>
                    <a:pt x="345948" y="221996"/>
                  </a:lnTo>
                  <a:lnTo>
                    <a:pt x="466344" y="221996"/>
                  </a:lnTo>
                  <a:lnTo>
                    <a:pt x="466344" y="167386"/>
                  </a:lnTo>
                  <a:lnTo>
                    <a:pt x="345948" y="167386"/>
                  </a:lnTo>
                  <a:lnTo>
                    <a:pt x="345948" y="126746"/>
                  </a:lnTo>
                  <a:lnTo>
                    <a:pt x="475488" y="126746"/>
                  </a:lnTo>
                  <a:lnTo>
                    <a:pt x="475488" y="69596"/>
                  </a:lnTo>
                  <a:lnTo>
                    <a:pt x="269748" y="69596"/>
                  </a:lnTo>
                  <a:lnTo>
                    <a:pt x="269748" y="126746"/>
                  </a:lnTo>
                  <a:lnTo>
                    <a:pt x="269748" y="167386"/>
                  </a:lnTo>
                  <a:lnTo>
                    <a:pt x="269748" y="221996"/>
                  </a:lnTo>
                  <a:lnTo>
                    <a:pt x="269748" y="274066"/>
                  </a:lnTo>
                  <a:lnTo>
                    <a:pt x="269748" y="333756"/>
                  </a:lnTo>
                  <a:lnTo>
                    <a:pt x="480060" y="333756"/>
                  </a:lnTo>
                  <a:lnTo>
                    <a:pt x="480060" y="274066"/>
                  </a:lnTo>
                  <a:close/>
                </a:path>
                <a:path w="1163320" h="338455">
                  <a:moveTo>
                    <a:pt x="760476" y="70104"/>
                  </a:moveTo>
                  <a:lnTo>
                    <a:pt x="687324" y="70104"/>
                  </a:lnTo>
                  <a:lnTo>
                    <a:pt x="687324" y="216408"/>
                  </a:lnTo>
                  <a:lnTo>
                    <a:pt x="664197" y="179832"/>
                  </a:lnTo>
                  <a:lnTo>
                    <a:pt x="640651" y="143256"/>
                  </a:lnTo>
                  <a:lnTo>
                    <a:pt x="616813" y="106680"/>
                  </a:lnTo>
                  <a:lnTo>
                    <a:pt x="592836" y="70104"/>
                  </a:lnTo>
                  <a:lnTo>
                    <a:pt x="521208" y="70104"/>
                  </a:lnTo>
                  <a:lnTo>
                    <a:pt x="521208" y="333756"/>
                  </a:lnTo>
                  <a:lnTo>
                    <a:pt x="594360" y="333756"/>
                  </a:lnTo>
                  <a:lnTo>
                    <a:pt x="594360" y="188976"/>
                  </a:lnTo>
                  <a:lnTo>
                    <a:pt x="617448" y="225310"/>
                  </a:lnTo>
                  <a:lnTo>
                    <a:pt x="664222" y="297421"/>
                  </a:lnTo>
                  <a:lnTo>
                    <a:pt x="687324" y="333756"/>
                  </a:lnTo>
                  <a:lnTo>
                    <a:pt x="760476" y="333756"/>
                  </a:lnTo>
                  <a:lnTo>
                    <a:pt x="760476" y="70104"/>
                  </a:lnTo>
                  <a:close/>
                </a:path>
                <a:path w="1163320" h="338455">
                  <a:moveTo>
                    <a:pt x="1045464" y="248412"/>
                  </a:moveTo>
                  <a:lnTo>
                    <a:pt x="976884" y="225552"/>
                  </a:lnTo>
                  <a:lnTo>
                    <a:pt x="974064" y="237502"/>
                  </a:lnTo>
                  <a:lnTo>
                    <a:pt x="970407" y="248031"/>
                  </a:lnTo>
                  <a:lnTo>
                    <a:pt x="938060" y="276517"/>
                  </a:lnTo>
                  <a:lnTo>
                    <a:pt x="928116" y="277368"/>
                  </a:lnTo>
                  <a:lnTo>
                    <a:pt x="917257" y="276466"/>
                  </a:lnTo>
                  <a:lnTo>
                    <a:pt x="886409" y="250888"/>
                  </a:lnTo>
                  <a:lnTo>
                    <a:pt x="879348" y="201168"/>
                  </a:lnTo>
                  <a:lnTo>
                    <a:pt x="880148" y="184289"/>
                  </a:lnTo>
                  <a:lnTo>
                    <a:pt x="897699" y="139357"/>
                  </a:lnTo>
                  <a:lnTo>
                    <a:pt x="929640" y="126492"/>
                  </a:lnTo>
                  <a:lnTo>
                    <a:pt x="937260" y="126492"/>
                  </a:lnTo>
                  <a:lnTo>
                    <a:pt x="944880" y="128016"/>
                  </a:lnTo>
                  <a:lnTo>
                    <a:pt x="957072" y="134112"/>
                  </a:lnTo>
                  <a:lnTo>
                    <a:pt x="963168" y="138684"/>
                  </a:lnTo>
                  <a:lnTo>
                    <a:pt x="966216" y="146304"/>
                  </a:lnTo>
                  <a:lnTo>
                    <a:pt x="969264" y="149352"/>
                  </a:lnTo>
                  <a:lnTo>
                    <a:pt x="972312" y="155448"/>
                  </a:lnTo>
                  <a:lnTo>
                    <a:pt x="973836" y="163068"/>
                  </a:lnTo>
                  <a:lnTo>
                    <a:pt x="990981" y="159397"/>
                  </a:lnTo>
                  <a:lnTo>
                    <a:pt x="1025271" y="151498"/>
                  </a:lnTo>
                  <a:lnTo>
                    <a:pt x="1042416" y="147828"/>
                  </a:lnTo>
                  <a:lnTo>
                    <a:pt x="1034719" y="127774"/>
                  </a:lnTo>
                  <a:lnTo>
                    <a:pt x="1002792" y="85344"/>
                  </a:lnTo>
                  <a:lnTo>
                    <a:pt x="950709" y="66700"/>
                  </a:lnTo>
                  <a:lnTo>
                    <a:pt x="928116" y="65532"/>
                  </a:lnTo>
                  <a:lnTo>
                    <a:pt x="899871" y="67576"/>
                  </a:lnTo>
                  <a:lnTo>
                    <a:pt x="853097" y="84823"/>
                  </a:lnTo>
                  <a:lnTo>
                    <a:pt x="820902" y="119735"/>
                  </a:lnTo>
                  <a:lnTo>
                    <a:pt x="803859" y="170027"/>
                  </a:lnTo>
                  <a:lnTo>
                    <a:pt x="801624" y="201168"/>
                  </a:lnTo>
                  <a:lnTo>
                    <a:pt x="802995" y="224929"/>
                  </a:lnTo>
                  <a:lnTo>
                    <a:pt x="813193" y="265036"/>
                  </a:lnTo>
                  <a:lnTo>
                    <a:pt x="841819" y="309181"/>
                  </a:lnTo>
                  <a:lnTo>
                    <a:pt x="879322" y="331901"/>
                  </a:lnTo>
                  <a:lnTo>
                    <a:pt x="932688" y="338328"/>
                  </a:lnTo>
                  <a:lnTo>
                    <a:pt x="948118" y="337756"/>
                  </a:lnTo>
                  <a:lnTo>
                    <a:pt x="987552" y="329184"/>
                  </a:lnTo>
                  <a:lnTo>
                    <a:pt x="1024128" y="298704"/>
                  </a:lnTo>
                  <a:lnTo>
                    <a:pt x="1041476" y="262699"/>
                  </a:lnTo>
                  <a:lnTo>
                    <a:pt x="1045464" y="248412"/>
                  </a:lnTo>
                  <a:close/>
                </a:path>
                <a:path w="1163320" h="338455">
                  <a:moveTo>
                    <a:pt x="1150620" y="0"/>
                  </a:moveTo>
                  <a:lnTo>
                    <a:pt x="1097280" y="0"/>
                  </a:lnTo>
                  <a:lnTo>
                    <a:pt x="1097280" y="53340"/>
                  </a:lnTo>
                  <a:lnTo>
                    <a:pt x="1150620" y="53340"/>
                  </a:lnTo>
                  <a:lnTo>
                    <a:pt x="1150620" y="0"/>
                  </a:lnTo>
                  <a:close/>
                </a:path>
                <a:path w="1163320" h="338455">
                  <a:moveTo>
                    <a:pt x="1162812" y="70104"/>
                  </a:moveTo>
                  <a:lnTo>
                    <a:pt x="1085088" y="70104"/>
                  </a:lnTo>
                  <a:lnTo>
                    <a:pt x="1085088" y="333756"/>
                  </a:lnTo>
                  <a:lnTo>
                    <a:pt x="1162812" y="333756"/>
                  </a:lnTo>
                  <a:lnTo>
                    <a:pt x="1162812" y="7010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2433827" y="318511"/>
              <a:ext cx="254635" cy="273050"/>
            </a:xfrm>
            <a:custGeom>
              <a:avLst/>
              <a:gdLst/>
              <a:ahLst/>
              <a:cxnLst/>
              <a:rect l="l" t="t" r="r" b="b"/>
              <a:pathLst>
                <a:path w="254635" h="273050">
                  <a:moveTo>
                    <a:pt x="135635" y="172211"/>
                  </a:moveTo>
                  <a:lnTo>
                    <a:pt x="135635" y="158495"/>
                  </a:lnTo>
                  <a:lnTo>
                    <a:pt x="135635" y="144779"/>
                  </a:lnTo>
                  <a:lnTo>
                    <a:pt x="135635" y="131063"/>
                  </a:lnTo>
                  <a:lnTo>
                    <a:pt x="135635" y="117347"/>
                  </a:lnTo>
                  <a:lnTo>
                    <a:pt x="165353" y="117347"/>
                  </a:lnTo>
                  <a:lnTo>
                    <a:pt x="195071" y="117347"/>
                  </a:lnTo>
                  <a:lnTo>
                    <a:pt x="224789" y="117347"/>
                  </a:lnTo>
                  <a:lnTo>
                    <a:pt x="254507" y="117347"/>
                  </a:lnTo>
                  <a:lnTo>
                    <a:pt x="254507" y="145899"/>
                  </a:lnTo>
                  <a:lnTo>
                    <a:pt x="254507" y="174307"/>
                  </a:lnTo>
                  <a:lnTo>
                    <a:pt x="254507" y="202430"/>
                  </a:lnTo>
                  <a:lnTo>
                    <a:pt x="254507" y="230123"/>
                  </a:lnTo>
                  <a:lnTo>
                    <a:pt x="237910" y="241577"/>
                  </a:lnTo>
                  <a:lnTo>
                    <a:pt x="193547" y="263651"/>
                  </a:lnTo>
                  <a:lnTo>
                    <a:pt x="148756" y="272224"/>
                  </a:lnTo>
                  <a:lnTo>
                    <a:pt x="131063" y="272795"/>
                  </a:lnTo>
                  <a:lnTo>
                    <a:pt x="110228" y="271914"/>
                  </a:lnTo>
                  <a:lnTo>
                    <a:pt x="59435" y="257555"/>
                  </a:lnTo>
                  <a:lnTo>
                    <a:pt x="24074" y="223908"/>
                  </a:lnTo>
                  <a:lnTo>
                    <a:pt x="4190" y="175640"/>
                  </a:lnTo>
                  <a:lnTo>
                    <a:pt x="0" y="135635"/>
                  </a:lnTo>
                  <a:lnTo>
                    <a:pt x="1119" y="115395"/>
                  </a:lnTo>
                  <a:lnTo>
                    <a:pt x="9644" y="77771"/>
                  </a:lnTo>
                  <a:lnTo>
                    <a:pt x="38480" y="32575"/>
                  </a:lnTo>
                  <a:lnTo>
                    <a:pt x="80771" y="6429"/>
                  </a:lnTo>
                  <a:lnTo>
                    <a:pt x="135635" y="0"/>
                  </a:lnTo>
                  <a:lnTo>
                    <a:pt x="154805" y="333"/>
                  </a:lnTo>
                  <a:lnTo>
                    <a:pt x="196595" y="7619"/>
                  </a:lnTo>
                  <a:lnTo>
                    <a:pt x="230123" y="32003"/>
                  </a:lnTo>
                  <a:lnTo>
                    <a:pt x="251459" y="74675"/>
                  </a:lnTo>
                  <a:lnTo>
                    <a:pt x="232933" y="78104"/>
                  </a:lnTo>
                  <a:lnTo>
                    <a:pt x="214121" y="81533"/>
                  </a:lnTo>
                  <a:lnTo>
                    <a:pt x="195310" y="84962"/>
                  </a:lnTo>
                  <a:lnTo>
                    <a:pt x="176783" y="88391"/>
                  </a:lnTo>
                  <a:lnTo>
                    <a:pt x="174188" y="81819"/>
                  </a:lnTo>
                  <a:lnTo>
                    <a:pt x="170878" y="75818"/>
                  </a:lnTo>
                  <a:lnTo>
                    <a:pt x="132587" y="57911"/>
                  </a:lnTo>
                  <a:lnTo>
                    <a:pt x="120610" y="59054"/>
                  </a:lnTo>
                  <a:lnTo>
                    <a:pt x="86082" y="86772"/>
                  </a:lnTo>
                  <a:lnTo>
                    <a:pt x="77723" y="135635"/>
                  </a:lnTo>
                  <a:lnTo>
                    <a:pt x="78605" y="155662"/>
                  </a:lnTo>
                  <a:lnTo>
                    <a:pt x="92963" y="196595"/>
                  </a:lnTo>
                  <a:lnTo>
                    <a:pt x="135635" y="214883"/>
                  </a:lnTo>
                  <a:lnTo>
                    <a:pt x="144779" y="214883"/>
                  </a:lnTo>
                  <a:lnTo>
                    <a:pt x="152399" y="214883"/>
                  </a:lnTo>
                  <a:lnTo>
                    <a:pt x="187451" y="198119"/>
                  </a:lnTo>
                  <a:lnTo>
                    <a:pt x="187451" y="191500"/>
                  </a:lnTo>
                  <a:lnTo>
                    <a:pt x="187451" y="185165"/>
                  </a:lnTo>
                  <a:lnTo>
                    <a:pt x="187451" y="178831"/>
                  </a:lnTo>
                  <a:lnTo>
                    <a:pt x="187451" y="172211"/>
                  </a:lnTo>
                  <a:lnTo>
                    <a:pt x="173997" y="172211"/>
                  </a:lnTo>
                  <a:lnTo>
                    <a:pt x="160972" y="172211"/>
                  </a:lnTo>
                  <a:lnTo>
                    <a:pt x="148232" y="172211"/>
                  </a:lnTo>
                  <a:lnTo>
                    <a:pt x="135635" y="172211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6" name="object 286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2500185" y="247708"/>
              <a:ext cx="126364" cy="63880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2735579" y="323083"/>
              <a:ext cx="245745" cy="264160"/>
            </a:xfrm>
            <a:custGeom>
              <a:avLst/>
              <a:gdLst/>
              <a:ahLst/>
              <a:cxnLst/>
              <a:rect l="l" t="t" r="r" b="b"/>
              <a:pathLst>
                <a:path w="245744" h="264159">
                  <a:moveTo>
                    <a:pt x="0" y="263651"/>
                  </a:moveTo>
                  <a:lnTo>
                    <a:pt x="0" y="263651"/>
                  </a:lnTo>
                  <a:lnTo>
                    <a:pt x="0" y="0"/>
                  </a:lnTo>
                  <a:lnTo>
                    <a:pt x="32003" y="0"/>
                  </a:lnTo>
                  <a:lnTo>
                    <a:pt x="64007" y="0"/>
                  </a:lnTo>
                  <a:lnTo>
                    <a:pt x="96011" y="0"/>
                  </a:lnTo>
                  <a:lnTo>
                    <a:pt x="128015" y="0"/>
                  </a:lnTo>
                  <a:lnTo>
                    <a:pt x="145160" y="309"/>
                  </a:lnTo>
                  <a:lnTo>
                    <a:pt x="182879" y="6095"/>
                  </a:lnTo>
                  <a:lnTo>
                    <a:pt x="213359" y="30479"/>
                  </a:lnTo>
                  <a:lnTo>
                    <a:pt x="224027" y="73151"/>
                  </a:lnTo>
                  <a:lnTo>
                    <a:pt x="223480" y="83391"/>
                  </a:lnTo>
                  <a:lnTo>
                    <a:pt x="205168" y="125348"/>
                  </a:lnTo>
                  <a:lnTo>
                    <a:pt x="172283" y="145518"/>
                  </a:lnTo>
                  <a:lnTo>
                    <a:pt x="164591" y="147827"/>
                  </a:lnTo>
                  <a:lnTo>
                    <a:pt x="173735" y="150875"/>
                  </a:lnTo>
                  <a:lnTo>
                    <a:pt x="179831" y="153923"/>
                  </a:lnTo>
                  <a:lnTo>
                    <a:pt x="184403" y="156971"/>
                  </a:lnTo>
                  <a:lnTo>
                    <a:pt x="187451" y="160019"/>
                  </a:lnTo>
                  <a:lnTo>
                    <a:pt x="192023" y="164591"/>
                  </a:lnTo>
                  <a:lnTo>
                    <a:pt x="196595" y="170687"/>
                  </a:lnTo>
                  <a:lnTo>
                    <a:pt x="201167" y="178307"/>
                  </a:lnTo>
                  <a:lnTo>
                    <a:pt x="205739" y="184403"/>
                  </a:lnTo>
                  <a:lnTo>
                    <a:pt x="207263" y="187451"/>
                  </a:lnTo>
                  <a:lnTo>
                    <a:pt x="216646" y="206859"/>
                  </a:lnTo>
                  <a:lnTo>
                    <a:pt x="226313" y="226123"/>
                  </a:lnTo>
                  <a:lnTo>
                    <a:pt x="235981" y="245102"/>
                  </a:lnTo>
                  <a:lnTo>
                    <a:pt x="245363" y="263651"/>
                  </a:lnTo>
                  <a:lnTo>
                    <a:pt x="223623" y="263651"/>
                  </a:lnTo>
                  <a:lnTo>
                    <a:pt x="201739" y="263651"/>
                  </a:lnTo>
                  <a:lnTo>
                    <a:pt x="179570" y="263651"/>
                  </a:lnTo>
                  <a:lnTo>
                    <a:pt x="156971" y="263651"/>
                  </a:lnTo>
                  <a:lnTo>
                    <a:pt x="147327" y="243959"/>
                  </a:lnTo>
                  <a:lnTo>
                    <a:pt x="136969" y="223837"/>
                  </a:lnTo>
                  <a:lnTo>
                    <a:pt x="126325" y="203430"/>
                  </a:lnTo>
                  <a:lnTo>
                    <a:pt x="115823" y="182879"/>
                  </a:lnTo>
                  <a:lnTo>
                    <a:pt x="111251" y="172211"/>
                  </a:lnTo>
                  <a:lnTo>
                    <a:pt x="106679" y="166115"/>
                  </a:lnTo>
                  <a:lnTo>
                    <a:pt x="102107" y="163067"/>
                  </a:lnTo>
                  <a:lnTo>
                    <a:pt x="97535" y="158495"/>
                  </a:lnTo>
                  <a:lnTo>
                    <a:pt x="91439" y="156971"/>
                  </a:lnTo>
                  <a:lnTo>
                    <a:pt x="83819" y="156971"/>
                  </a:lnTo>
                  <a:lnTo>
                    <a:pt x="80771" y="156971"/>
                  </a:lnTo>
                  <a:lnTo>
                    <a:pt x="79247" y="156971"/>
                  </a:lnTo>
                  <a:lnTo>
                    <a:pt x="76199" y="156971"/>
                  </a:lnTo>
                  <a:lnTo>
                    <a:pt x="76199" y="183499"/>
                  </a:lnTo>
                  <a:lnTo>
                    <a:pt x="76199" y="210311"/>
                  </a:lnTo>
                  <a:lnTo>
                    <a:pt x="76199" y="237124"/>
                  </a:lnTo>
                  <a:lnTo>
                    <a:pt x="76199" y="263651"/>
                  </a:lnTo>
                  <a:lnTo>
                    <a:pt x="57650" y="263651"/>
                  </a:lnTo>
                  <a:lnTo>
                    <a:pt x="38671" y="263651"/>
                  </a:lnTo>
                  <a:lnTo>
                    <a:pt x="19407" y="263651"/>
                  </a:lnTo>
                  <a:lnTo>
                    <a:pt x="0" y="263651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8" name="object 288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2806509" y="371152"/>
              <a:ext cx="82168" cy="63880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3005327" y="252979"/>
              <a:ext cx="893444" cy="338455"/>
            </a:xfrm>
            <a:custGeom>
              <a:avLst/>
              <a:gdLst/>
              <a:ahLst/>
              <a:cxnLst/>
              <a:rect l="l" t="t" r="r" b="b"/>
              <a:pathLst>
                <a:path w="893445" h="338455">
                  <a:moveTo>
                    <a:pt x="0" y="70103"/>
                  </a:moveTo>
                  <a:lnTo>
                    <a:pt x="51434" y="70103"/>
                  </a:lnTo>
                  <a:lnTo>
                    <a:pt x="102869" y="70103"/>
                  </a:lnTo>
                  <a:lnTo>
                    <a:pt x="154304" y="70103"/>
                  </a:lnTo>
                  <a:lnTo>
                    <a:pt x="205739" y="70103"/>
                  </a:lnTo>
                  <a:lnTo>
                    <a:pt x="205739" y="83843"/>
                  </a:lnTo>
                  <a:lnTo>
                    <a:pt x="205739" y="97726"/>
                  </a:lnTo>
                  <a:lnTo>
                    <a:pt x="205739" y="111894"/>
                  </a:lnTo>
                  <a:lnTo>
                    <a:pt x="205739" y="126491"/>
                  </a:lnTo>
                  <a:lnTo>
                    <a:pt x="173712" y="126491"/>
                  </a:lnTo>
                  <a:lnTo>
                    <a:pt x="141541" y="126491"/>
                  </a:lnTo>
                  <a:lnTo>
                    <a:pt x="109085" y="126491"/>
                  </a:lnTo>
                  <a:lnTo>
                    <a:pt x="76199" y="126491"/>
                  </a:lnTo>
                  <a:lnTo>
                    <a:pt x="76199" y="136778"/>
                  </a:lnTo>
                  <a:lnTo>
                    <a:pt x="76199" y="147065"/>
                  </a:lnTo>
                  <a:lnTo>
                    <a:pt x="76199" y="157352"/>
                  </a:lnTo>
                  <a:lnTo>
                    <a:pt x="76199" y="167639"/>
                  </a:lnTo>
                  <a:lnTo>
                    <a:pt x="106799" y="167639"/>
                  </a:lnTo>
                  <a:lnTo>
                    <a:pt x="136969" y="167639"/>
                  </a:lnTo>
                  <a:lnTo>
                    <a:pt x="166854" y="167639"/>
                  </a:lnTo>
                  <a:lnTo>
                    <a:pt x="196595" y="167639"/>
                  </a:lnTo>
                  <a:lnTo>
                    <a:pt x="196595" y="181355"/>
                  </a:lnTo>
                  <a:lnTo>
                    <a:pt x="196595" y="195071"/>
                  </a:lnTo>
                  <a:lnTo>
                    <a:pt x="196595" y="208787"/>
                  </a:lnTo>
                  <a:lnTo>
                    <a:pt x="196595" y="222503"/>
                  </a:lnTo>
                  <a:lnTo>
                    <a:pt x="166854" y="222503"/>
                  </a:lnTo>
                  <a:lnTo>
                    <a:pt x="136969" y="222503"/>
                  </a:lnTo>
                  <a:lnTo>
                    <a:pt x="106799" y="222503"/>
                  </a:lnTo>
                  <a:lnTo>
                    <a:pt x="76199" y="222503"/>
                  </a:lnTo>
                  <a:lnTo>
                    <a:pt x="76199" y="235315"/>
                  </a:lnTo>
                  <a:lnTo>
                    <a:pt x="76199" y="248411"/>
                  </a:lnTo>
                  <a:lnTo>
                    <a:pt x="76199" y="261508"/>
                  </a:lnTo>
                  <a:lnTo>
                    <a:pt x="76199" y="274319"/>
                  </a:lnTo>
                  <a:lnTo>
                    <a:pt x="109585" y="274319"/>
                  </a:lnTo>
                  <a:lnTo>
                    <a:pt x="143255" y="274319"/>
                  </a:lnTo>
                  <a:lnTo>
                    <a:pt x="176926" y="274319"/>
                  </a:lnTo>
                  <a:lnTo>
                    <a:pt x="210311" y="274319"/>
                  </a:lnTo>
                  <a:lnTo>
                    <a:pt x="210311" y="289178"/>
                  </a:lnTo>
                  <a:lnTo>
                    <a:pt x="210311" y="304037"/>
                  </a:lnTo>
                  <a:lnTo>
                    <a:pt x="210311" y="318896"/>
                  </a:lnTo>
                  <a:lnTo>
                    <a:pt x="210311" y="333755"/>
                  </a:lnTo>
                  <a:lnTo>
                    <a:pt x="157733" y="333755"/>
                  </a:lnTo>
                  <a:lnTo>
                    <a:pt x="105155" y="333755"/>
                  </a:lnTo>
                  <a:lnTo>
                    <a:pt x="52577" y="333755"/>
                  </a:lnTo>
                  <a:lnTo>
                    <a:pt x="0" y="333755"/>
                  </a:lnTo>
                  <a:lnTo>
                    <a:pt x="0" y="280879"/>
                  </a:lnTo>
                  <a:lnTo>
                    <a:pt x="0" y="228222"/>
                  </a:lnTo>
                  <a:lnTo>
                    <a:pt x="0" y="175637"/>
                  </a:lnTo>
                  <a:lnTo>
                    <a:pt x="0" y="122980"/>
                  </a:lnTo>
                  <a:lnTo>
                    <a:pt x="0" y="70103"/>
                  </a:lnTo>
                  <a:close/>
                </a:path>
                <a:path w="893445" h="338455">
                  <a:moveTo>
                    <a:pt x="251459" y="70103"/>
                  </a:moveTo>
                  <a:lnTo>
                    <a:pt x="269724" y="70103"/>
                  </a:lnTo>
                  <a:lnTo>
                    <a:pt x="287845" y="70103"/>
                  </a:lnTo>
                  <a:lnTo>
                    <a:pt x="305681" y="70103"/>
                  </a:lnTo>
                  <a:lnTo>
                    <a:pt x="323087" y="70103"/>
                  </a:lnTo>
                  <a:lnTo>
                    <a:pt x="347067" y="106679"/>
                  </a:lnTo>
                  <a:lnTo>
                    <a:pt x="370903" y="143255"/>
                  </a:lnTo>
                  <a:lnTo>
                    <a:pt x="394454" y="179831"/>
                  </a:lnTo>
                  <a:lnTo>
                    <a:pt x="417575" y="216407"/>
                  </a:lnTo>
                  <a:lnTo>
                    <a:pt x="417575" y="179831"/>
                  </a:lnTo>
                  <a:lnTo>
                    <a:pt x="417575" y="143255"/>
                  </a:lnTo>
                  <a:lnTo>
                    <a:pt x="417575" y="106679"/>
                  </a:lnTo>
                  <a:lnTo>
                    <a:pt x="417575" y="70103"/>
                  </a:lnTo>
                  <a:lnTo>
                    <a:pt x="435863" y="70103"/>
                  </a:lnTo>
                  <a:lnTo>
                    <a:pt x="454151" y="70103"/>
                  </a:lnTo>
                  <a:lnTo>
                    <a:pt x="472439" y="70103"/>
                  </a:lnTo>
                  <a:lnTo>
                    <a:pt x="490727" y="70103"/>
                  </a:lnTo>
                  <a:lnTo>
                    <a:pt x="490727" y="122980"/>
                  </a:lnTo>
                  <a:lnTo>
                    <a:pt x="490727" y="175637"/>
                  </a:lnTo>
                  <a:lnTo>
                    <a:pt x="490727" y="228222"/>
                  </a:lnTo>
                  <a:lnTo>
                    <a:pt x="490727" y="280879"/>
                  </a:lnTo>
                  <a:lnTo>
                    <a:pt x="490727" y="333755"/>
                  </a:lnTo>
                  <a:lnTo>
                    <a:pt x="472439" y="333755"/>
                  </a:lnTo>
                  <a:lnTo>
                    <a:pt x="454151" y="333755"/>
                  </a:lnTo>
                  <a:lnTo>
                    <a:pt x="435863" y="333755"/>
                  </a:lnTo>
                  <a:lnTo>
                    <a:pt x="417575" y="333755"/>
                  </a:lnTo>
                  <a:lnTo>
                    <a:pt x="394477" y="297418"/>
                  </a:lnTo>
                  <a:lnTo>
                    <a:pt x="371093" y="261365"/>
                  </a:lnTo>
                  <a:lnTo>
                    <a:pt x="347710" y="225313"/>
                  </a:lnTo>
                  <a:lnTo>
                    <a:pt x="324611" y="188975"/>
                  </a:lnTo>
                  <a:lnTo>
                    <a:pt x="324611" y="225528"/>
                  </a:lnTo>
                  <a:lnTo>
                    <a:pt x="324611" y="261937"/>
                  </a:lnTo>
                  <a:lnTo>
                    <a:pt x="324611" y="298061"/>
                  </a:lnTo>
                  <a:lnTo>
                    <a:pt x="324611" y="333755"/>
                  </a:lnTo>
                  <a:lnTo>
                    <a:pt x="306323" y="333755"/>
                  </a:lnTo>
                  <a:lnTo>
                    <a:pt x="288035" y="333755"/>
                  </a:lnTo>
                  <a:lnTo>
                    <a:pt x="269747" y="333755"/>
                  </a:lnTo>
                  <a:lnTo>
                    <a:pt x="251459" y="333755"/>
                  </a:lnTo>
                  <a:lnTo>
                    <a:pt x="251459" y="280879"/>
                  </a:lnTo>
                  <a:lnTo>
                    <a:pt x="251459" y="228222"/>
                  </a:lnTo>
                  <a:lnTo>
                    <a:pt x="251459" y="175637"/>
                  </a:lnTo>
                  <a:lnTo>
                    <a:pt x="251459" y="122980"/>
                  </a:lnTo>
                  <a:lnTo>
                    <a:pt x="251459" y="70103"/>
                  </a:lnTo>
                  <a:close/>
                </a:path>
                <a:path w="893445" h="338455">
                  <a:moveTo>
                    <a:pt x="707135" y="225551"/>
                  </a:moveTo>
                  <a:lnTo>
                    <a:pt x="724280" y="231266"/>
                  </a:lnTo>
                  <a:lnTo>
                    <a:pt x="741425" y="236981"/>
                  </a:lnTo>
                  <a:lnTo>
                    <a:pt x="758570" y="242696"/>
                  </a:lnTo>
                  <a:lnTo>
                    <a:pt x="775715" y="248411"/>
                  </a:lnTo>
                  <a:lnTo>
                    <a:pt x="771739" y="262699"/>
                  </a:lnTo>
                  <a:lnTo>
                    <a:pt x="754379" y="298703"/>
                  </a:lnTo>
                  <a:lnTo>
                    <a:pt x="717803" y="329183"/>
                  </a:lnTo>
                  <a:lnTo>
                    <a:pt x="678370" y="337756"/>
                  </a:lnTo>
                  <a:lnTo>
                    <a:pt x="662939" y="338327"/>
                  </a:lnTo>
                  <a:lnTo>
                    <a:pt x="643247" y="337708"/>
                  </a:lnTo>
                  <a:lnTo>
                    <a:pt x="595883" y="326135"/>
                  </a:lnTo>
                  <a:lnTo>
                    <a:pt x="561379" y="296775"/>
                  </a:lnTo>
                  <a:lnTo>
                    <a:pt x="537209" y="246125"/>
                  </a:lnTo>
                  <a:lnTo>
                    <a:pt x="531875" y="201167"/>
                  </a:lnTo>
                  <a:lnTo>
                    <a:pt x="534114" y="170021"/>
                  </a:lnTo>
                  <a:lnTo>
                    <a:pt x="551164" y="119729"/>
                  </a:lnTo>
                  <a:lnTo>
                    <a:pt x="583358" y="84820"/>
                  </a:lnTo>
                  <a:lnTo>
                    <a:pt x="630126" y="67579"/>
                  </a:lnTo>
                  <a:lnTo>
                    <a:pt x="658367" y="65531"/>
                  </a:lnTo>
                  <a:lnTo>
                    <a:pt x="680966" y="66698"/>
                  </a:lnTo>
                  <a:lnTo>
                    <a:pt x="718161" y="76461"/>
                  </a:lnTo>
                  <a:lnTo>
                    <a:pt x="755713" y="110870"/>
                  </a:lnTo>
                  <a:lnTo>
                    <a:pt x="772667" y="147827"/>
                  </a:lnTo>
                  <a:lnTo>
                    <a:pt x="755522" y="151495"/>
                  </a:lnTo>
                  <a:lnTo>
                    <a:pt x="738377" y="155447"/>
                  </a:lnTo>
                  <a:lnTo>
                    <a:pt x="721232" y="159400"/>
                  </a:lnTo>
                  <a:lnTo>
                    <a:pt x="704087" y="163067"/>
                  </a:lnTo>
                  <a:lnTo>
                    <a:pt x="702563" y="155447"/>
                  </a:lnTo>
                  <a:lnTo>
                    <a:pt x="699515" y="149351"/>
                  </a:lnTo>
                  <a:lnTo>
                    <a:pt x="696467" y="146303"/>
                  </a:lnTo>
                  <a:lnTo>
                    <a:pt x="693419" y="138683"/>
                  </a:lnTo>
                  <a:lnTo>
                    <a:pt x="687323" y="134111"/>
                  </a:lnTo>
                  <a:lnTo>
                    <a:pt x="681227" y="131063"/>
                  </a:lnTo>
                  <a:lnTo>
                    <a:pt x="675131" y="128015"/>
                  </a:lnTo>
                  <a:lnTo>
                    <a:pt x="667511" y="126491"/>
                  </a:lnTo>
                  <a:lnTo>
                    <a:pt x="659891" y="126491"/>
                  </a:lnTo>
                  <a:lnTo>
                    <a:pt x="647914" y="127920"/>
                  </a:lnTo>
                  <a:lnTo>
                    <a:pt x="616029" y="158519"/>
                  </a:lnTo>
                  <a:lnTo>
                    <a:pt x="609599" y="201167"/>
                  </a:lnTo>
                  <a:lnTo>
                    <a:pt x="610433" y="221170"/>
                  </a:lnTo>
                  <a:lnTo>
                    <a:pt x="621791" y="260603"/>
                  </a:lnTo>
                  <a:lnTo>
                    <a:pt x="658367" y="277367"/>
                  </a:lnTo>
                  <a:lnTo>
                    <a:pt x="668321" y="276510"/>
                  </a:lnTo>
                  <a:lnTo>
                    <a:pt x="700658" y="248030"/>
                  </a:lnTo>
                  <a:lnTo>
                    <a:pt x="704326" y="237505"/>
                  </a:lnTo>
                  <a:lnTo>
                    <a:pt x="707135" y="225551"/>
                  </a:lnTo>
                  <a:close/>
                </a:path>
                <a:path w="893445" h="338455">
                  <a:moveTo>
                    <a:pt x="815339" y="70103"/>
                  </a:moveTo>
                  <a:lnTo>
                    <a:pt x="834770" y="70103"/>
                  </a:lnTo>
                  <a:lnTo>
                    <a:pt x="854201" y="70103"/>
                  </a:lnTo>
                  <a:lnTo>
                    <a:pt x="873632" y="70103"/>
                  </a:lnTo>
                  <a:lnTo>
                    <a:pt x="893063" y="70103"/>
                  </a:lnTo>
                  <a:lnTo>
                    <a:pt x="893063" y="122980"/>
                  </a:lnTo>
                  <a:lnTo>
                    <a:pt x="893063" y="175637"/>
                  </a:lnTo>
                  <a:lnTo>
                    <a:pt x="893063" y="228222"/>
                  </a:lnTo>
                  <a:lnTo>
                    <a:pt x="893063" y="280879"/>
                  </a:lnTo>
                  <a:lnTo>
                    <a:pt x="893063" y="333755"/>
                  </a:lnTo>
                  <a:lnTo>
                    <a:pt x="873632" y="333755"/>
                  </a:lnTo>
                  <a:lnTo>
                    <a:pt x="854201" y="333755"/>
                  </a:lnTo>
                  <a:lnTo>
                    <a:pt x="834770" y="333755"/>
                  </a:lnTo>
                  <a:lnTo>
                    <a:pt x="815339" y="333755"/>
                  </a:lnTo>
                  <a:lnTo>
                    <a:pt x="815339" y="280879"/>
                  </a:lnTo>
                  <a:lnTo>
                    <a:pt x="815339" y="228222"/>
                  </a:lnTo>
                  <a:lnTo>
                    <a:pt x="815339" y="175637"/>
                  </a:lnTo>
                  <a:lnTo>
                    <a:pt x="815339" y="122980"/>
                  </a:lnTo>
                  <a:lnTo>
                    <a:pt x="815339" y="70103"/>
                  </a:lnTo>
                  <a:close/>
                </a:path>
                <a:path w="893445" h="338455">
                  <a:moveTo>
                    <a:pt x="827531" y="0"/>
                  </a:moveTo>
                  <a:lnTo>
                    <a:pt x="841224" y="0"/>
                  </a:lnTo>
                  <a:lnTo>
                    <a:pt x="854773" y="0"/>
                  </a:lnTo>
                  <a:lnTo>
                    <a:pt x="868037" y="0"/>
                  </a:lnTo>
                  <a:lnTo>
                    <a:pt x="880871" y="0"/>
                  </a:lnTo>
                  <a:lnTo>
                    <a:pt x="880871" y="12834"/>
                  </a:lnTo>
                  <a:lnTo>
                    <a:pt x="880871" y="26098"/>
                  </a:lnTo>
                  <a:lnTo>
                    <a:pt x="880871" y="39647"/>
                  </a:lnTo>
                  <a:lnTo>
                    <a:pt x="880871" y="53339"/>
                  </a:lnTo>
                  <a:lnTo>
                    <a:pt x="868037" y="53339"/>
                  </a:lnTo>
                  <a:lnTo>
                    <a:pt x="854773" y="53339"/>
                  </a:lnTo>
                  <a:lnTo>
                    <a:pt x="841224" y="53339"/>
                  </a:lnTo>
                  <a:lnTo>
                    <a:pt x="827531" y="53339"/>
                  </a:lnTo>
                  <a:lnTo>
                    <a:pt x="827531" y="39647"/>
                  </a:lnTo>
                  <a:lnTo>
                    <a:pt x="827531" y="26098"/>
                  </a:lnTo>
                  <a:lnTo>
                    <a:pt x="827531" y="12834"/>
                  </a:lnTo>
                  <a:lnTo>
                    <a:pt x="827531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3953256" y="252983"/>
              <a:ext cx="835660" cy="334010"/>
            </a:xfrm>
            <a:custGeom>
              <a:avLst/>
              <a:gdLst/>
              <a:ahLst/>
              <a:cxnLst/>
              <a:rect l="l" t="t" r="r" b="b"/>
              <a:pathLst>
                <a:path w="835660" h="334009">
                  <a:moveTo>
                    <a:pt x="198120" y="270256"/>
                  </a:moveTo>
                  <a:lnTo>
                    <a:pt x="77724" y="270256"/>
                  </a:lnTo>
                  <a:lnTo>
                    <a:pt x="77724" y="69596"/>
                  </a:lnTo>
                  <a:lnTo>
                    <a:pt x="0" y="69596"/>
                  </a:lnTo>
                  <a:lnTo>
                    <a:pt x="0" y="270256"/>
                  </a:lnTo>
                  <a:lnTo>
                    <a:pt x="0" y="333756"/>
                  </a:lnTo>
                  <a:lnTo>
                    <a:pt x="198120" y="333756"/>
                  </a:lnTo>
                  <a:lnTo>
                    <a:pt x="198120" y="270256"/>
                  </a:lnTo>
                  <a:close/>
                </a:path>
                <a:path w="835660" h="334009">
                  <a:moveTo>
                    <a:pt x="443484" y="274066"/>
                  </a:moveTo>
                  <a:lnTo>
                    <a:pt x="309372" y="274066"/>
                  </a:lnTo>
                  <a:lnTo>
                    <a:pt x="309372" y="221996"/>
                  </a:lnTo>
                  <a:lnTo>
                    <a:pt x="429768" y="221996"/>
                  </a:lnTo>
                  <a:lnTo>
                    <a:pt x="429768" y="167386"/>
                  </a:lnTo>
                  <a:lnTo>
                    <a:pt x="309372" y="167386"/>
                  </a:lnTo>
                  <a:lnTo>
                    <a:pt x="309372" y="126746"/>
                  </a:lnTo>
                  <a:lnTo>
                    <a:pt x="438912" y="126746"/>
                  </a:lnTo>
                  <a:lnTo>
                    <a:pt x="438912" y="69596"/>
                  </a:lnTo>
                  <a:lnTo>
                    <a:pt x="233172" y="69596"/>
                  </a:lnTo>
                  <a:lnTo>
                    <a:pt x="233172" y="126746"/>
                  </a:lnTo>
                  <a:lnTo>
                    <a:pt x="233172" y="167386"/>
                  </a:lnTo>
                  <a:lnTo>
                    <a:pt x="233172" y="221996"/>
                  </a:lnTo>
                  <a:lnTo>
                    <a:pt x="233172" y="274066"/>
                  </a:lnTo>
                  <a:lnTo>
                    <a:pt x="233172" y="333756"/>
                  </a:lnTo>
                  <a:lnTo>
                    <a:pt x="443484" y="333756"/>
                  </a:lnTo>
                  <a:lnTo>
                    <a:pt x="443484" y="274066"/>
                  </a:lnTo>
                  <a:close/>
                </a:path>
                <a:path w="835660" h="334009">
                  <a:moveTo>
                    <a:pt x="729996" y="333756"/>
                  </a:moveTo>
                  <a:lnTo>
                    <a:pt x="720852" y="315201"/>
                  </a:lnTo>
                  <a:lnTo>
                    <a:pt x="711708" y="296227"/>
                  </a:lnTo>
                  <a:lnTo>
                    <a:pt x="702564" y="276961"/>
                  </a:lnTo>
                  <a:lnTo>
                    <a:pt x="693420" y="257556"/>
                  </a:lnTo>
                  <a:lnTo>
                    <a:pt x="691896" y="254508"/>
                  </a:lnTo>
                  <a:lnTo>
                    <a:pt x="687324" y="248412"/>
                  </a:lnTo>
                  <a:lnTo>
                    <a:pt x="682752" y="240792"/>
                  </a:lnTo>
                  <a:lnTo>
                    <a:pt x="672084" y="230124"/>
                  </a:lnTo>
                  <a:lnTo>
                    <a:pt x="670560" y="227076"/>
                  </a:lnTo>
                  <a:lnTo>
                    <a:pt x="665988" y="224028"/>
                  </a:lnTo>
                  <a:lnTo>
                    <a:pt x="658368" y="220980"/>
                  </a:lnTo>
                  <a:lnTo>
                    <a:pt x="649224" y="217932"/>
                  </a:lnTo>
                  <a:lnTo>
                    <a:pt x="657796" y="215620"/>
                  </a:lnTo>
                  <a:lnTo>
                    <a:pt x="690562" y="195453"/>
                  </a:lnTo>
                  <a:lnTo>
                    <a:pt x="703173" y="176784"/>
                  </a:lnTo>
                  <a:lnTo>
                    <a:pt x="705040" y="172834"/>
                  </a:lnTo>
                  <a:lnTo>
                    <a:pt x="707898" y="163449"/>
                  </a:lnTo>
                  <a:lnTo>
                    <a:pt x="709612" y="153492"/>
                  </a:lnTo>
                  <a:lnTo>
                    <a:pt x="710184" y="143256"/>
                  </a:lnTo>
                  <a:lnTo>
                    <a:pt x="709345" y="131013"/>
                  </a:lnTo>
                  <a:lnTo>
                    <a:pt x="707745" y="123444"/>
                  </a:lnTo>
                  <a:lnTo>
                    <a:pt x="706945" y="119634"/>
                  </a:lnTo>
                  <a:lnTo>
                    <a:pt x="685609" y="85534"/>
                  </a:lnTo>
                  <a:lnTo>
                    <a:pt x="644842" y="71437"/>
                  </a:lnTo>
                  <a:lnTo>
                    <a:pt x="632460" y="70561"/>
                  </a:lnTo>
                  <a:lnTo>
                    <a:pt x="632460" y="141732"/>
                  </a:lnTo>
                  <a:lnTo>
                    <a:pt x="632460" y="155448"/>
                  </a:lnTo>
                  <a:lnTo>
                    <a:pt x="605028" y="175260"/>
                  </a:lnTo>
                  <a:lnTo>
                    <a:pt x="598932" y="176784"/>
                  </a:lnTo>
                  <a:lnTo>
                    <a:pt x="562356" y="176784"/>
                  </a:lnTo>
                  <a:lnTo>
                    <a:pt x="562356" y="123444"/>
                  </a:lnTo>
                  <a:lnTo>
                    <a:pt x="595884" y="123444"/>
                  </a:lnTo>
                  <a:lnTo>
                    <a:pt x="606183" y="123748"/>
                  </a:lnTo>
                  <a:lnTo>
                    <a:pt x="632460" y="141732"/>
                  </a:lnTo>
                  <a:lnTo>
                    <a:pt x="632460" y="70561"/>
                  </a:lnTo>
                  <a:lnTo>
                    <a:pt x="630428" y="70408"/>
                  </a:lnTo>
                  <a:lnTo>
                    <a:pt x="614172" y="70104"/>
                  </a:lnTo>
                  <a:lnTo>
                    <a:pt x="484632" y="70104"/>
                  </a:lnTo>
                  <a:lnTo>
                    <a:pt x="484632" y="333756"/>
                  </a:lnTo>
                  <a:lnTo>
                    <a:pt x="562356" y="333756"/>
                  </a:lnTo>
                  <a:lnTo>
                    <a:pt x="562356" y="227076"/>
                  </a:lnTo>
                  <a:lnTo>
                    <a:pt x="576072" y="227076"/>
                  </a:lnTo>
                  <a:lnTo>
                    <a:pt x="582168" y="228600"/>
                  </a:lnTo>
                  <a:lnTo>
                    <a:pt x="588264" y="233172"/>
                  </a:lnTo>
                  <a:lnTo>
                    <a:pt x="592836" y="236220"/>
                  </a:lnTo>
                  <a:lnTo>
                    <a:pt x="597408" y="242316"/>
                  </a:lnTo>
                  <a:lnTo>
                    <a:pt x="601980" y="252984"/>
                  </a:lnTo>
                  <a:lnTo>
                    <a:pt x="612267" y="273532"/>
                  </a:lnTo>
                  <a:lnTo>
                    <a:pt x="622554" y="293941"/>
                  </a:lnTo>
                  <a:lnTo>
                    <a:pt x="632841" y="314058"/>
                  </a:lnTo>
                  <a:lnTo>
                    <a:pt x="643128" y="333756"/>
                  </a:lnTo>
                  <a:lnTo>
                    <a:pt x="729996" y="333756"/>
                  </a:lnTo>
                  <a:close/>
                </a:path>
                <a:path w="835660" h="334009">
                  <a:moveTo>
                    <a:pt x="824484" y="0"/>
                  </a:moveTo>
                  <a:lnTo>
                    <a:pt x="771144" y="0"/>
                  </a:lnTo>
                  <a:lnTo>
                    <a:pt x="771144" y="53340"/>
                  </a:lnTo>
                  <a:lnTo>
                    <a:pt x="824484" y="53340"/>
                  </a:lnTo>
                  <a:lnTo>
                    <a:pt x="824484" y="0"/>
                  </a:lnTo>
                  <a:close/>
                </a:path>
                <a:path w="835660" h="334009">
                  <a:moveTo>
                    <a:pt x="835152" y="70104"/>
                  </a:moveTo>
                  <a:lnTo>
                    <a:pt x="758952" y="70104"/>
                  </a:lnTo>
                  <a:lnTo>
                    <a:pt x="758952" y="333756"/>
                  </a:lnTo>
                  <a:lnTo>
                    <a:pt x="835152" y="333756"/>
                  </a:lnTo>
                  <a:lnTo>
                    <a:pt x="835152" y="7010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3953255" y="323083"/>
              <a:ext cx="730250" cy="264160"/>
            </a:xfrm>
            <a:custGeom>
              <a:avLst/>
              <a:gdLst/>
              <a:ahLst/>
              <a:cxnLst/>
              <a:rect l="l" t="t" r="r" b="b"/>
              <a:pathLst>
                <a:path w="730250" h="264159">
                  <a:moveTo>
                    <a:pt x="0" y="0"/>
                  </a:moveTo>
                  <a:lnTo>
                    <a:pt x="19430" y="0"/>
                  </a:lnTo>
                  <a:lnTo>
                    <a:pt x="38861" y="0"/>
                  </a:lnTo>
                  <a:lnTo>
                    <a:pt x="58292" y="0"/>
                  </a:lnTo>
                  <a:lnTo>
                    <a:pt x="77723" y="0"/>
                  </a:lnTo>
                  <a:lnTo>
                    <a:pt x="77723" y="49410"/>
                  </a:lnTo>
                  <a:lnTo>
                    <a:pt x="77723" y="99250"/>
                  </a:lnTo>
                  <a:lnTo>
                    <a:pt x="77723" y="149375"/>
                  </a:lnTo>
                  <a:lnTo>
                    <a:pt x="77723" y="199643"/>
                  </a:lnTo>
                  <a:lnTo>
                    <a:pt x="107465" y="199643"/>
                  </a:lnTo>
                  <a:lnTo>
                    <a:pt x="137350" y="199643"/>
                  </a:lnTo>
                  <a:lnTo>
                    <a:pt x="167520" y="199643"/>
                  </a:lnTo>
                  <a:lnTo>
                    <a:pt x="198119" y="199643"/>
                  </a:lnTo>
                  <a:lnTo>
                    <a:pt x="198119" y="215645"/>
                  </a:lnTo>
                  <a:lnTo>
                    <a:pt x="198119" y="231647"/>
                  </a:lnTo>
                  <a:lnTo>
                    <a:pt x="198119" y="247649"/>
                  </a:lnTo>
                  <a:lnTo>
                    <a:pt x="198119" y="263651"/>
                  </a:lnTo>
                  <a:lnTo>
                    <a:pt x="148089" y="263651"/>
                  </a:lnTo>
                  <a:lnTo>
                    <a:pt x="98488" y="263651"/>
                  </a:lnTo>
                  <a:lnTo>
                    <a:pt x="49172" y="263651"/>
                  </a:lnTo>
                  <a:lnTo>
                    <a:pt x="0" y="263651"/>
                  </a:lnTo>
                  <a:lnTo>
                    <a:pt x="0" y="210775"/>
                  </a:lnTo>
                  <a:lnTo>
                    <a:pt x="0" y="158118"/>
                  </a:lnTo>
                  <a:lnTo>
                    <a:pt x="0" y="105533"/>
                  </a:lnTo>
                  <a:lnTo>
                    <a:pt x="0" y="52876"/>
                  </a:lnTo>
                  <a:lnTo>
                    <a:pt x="0" y="0"/>
                  </a:lnTo>
                  <a:close/>
                </a:path>
                <a:path w="730250" h="264159">
                  <a:moveTo>
                    <a:pt x="233171" y="0"/>
                  </a:moveTo>
                  <a:lnTo>
                    <a:pt x="284606" y="0"/>
                  </a:lnTo>
                  <a:lnTo>
                    <a:pt x="336041" y="0"/>
                  </a:lnTo>
                  <a:lnTo>
                    <a:pt x="387476" y="0"/>
                  </a:lnTo>
                  <a:lnTo>
                    <a:pt x="438911" y="0"/>
                  </a:lnTo>
                  <a:lnTo>
                    <a:pt x="438911" y="13739"/>
                  </a:lnTo>
                  <a:lnTo>
                    <a:pt x="438911" y="27622"/>
                  </a:lnTo>
                  <a:lnTo>
                    <a:pt x="438911" y="41790"/>
                  </a:lnTo>
                  <a:lnTo>
                    <a:pt x="438911" y="56387"/>
                  </a:lnTo>
                  <a:lnTo>
                    <a:pt x="406669" y="56387"/>
                  </a:lnTo>
                  <a:lnTo>
                    <a:pt x="374141" y="56387"/>
                  </a:lnTo>
                  <a:lnTo>
                    <a:pt x="341614" y="56387"/>
                  </a:lnTo>
                  <a:lnTo>
                    <a:pt x="309371" y="56387"/>
                  </a:lnTo>
                  <a:lnTo>
                    <a:pt x="309371" y="66674"/>
                  </a:lnTo>
                  <a:lnTo>
                    <a:pt x="309371" y="76961"/>
                  </a:lnTo>
                  <a:lnTo>
                    <a:pt x="309371" y="87248"/>
                  </a:lnTo>
                  <a:lnTo>
                    <a:pt x="309371" y="97535"/>
                  </a:lnTo>
                  <a:lnTo>
                    <a:pt x="339328" y="97535"/>
                  </a:lnTo>
                  <a:lnTo>
                    <a:pt x="369569" y="97535"/>
                  </a:lnTo>
                  <a:lnTo>
                    <a:pt x="399811" y="97535"/>
                  </a:lnTo>
                  <a:lnTo>
                    <a:pt x="429767" y="97535"/>
                  </a:lnTo>
                  <a:lnTo>
                    <a:pt x="429767" y="111251"/>
                  </a:lnTo>
                  <a:lnTo>
                    <a:pt x="429767" y="124967"/>
                  </a:lnTo>
                  <a:lnTo>
                    <a:pt x="429767" y="138683"/>
                  </a:lnTo>
                  <a:lnTo>
                    <a:pt x="429767" y="152399"/>
                  </a:lnTo>
                  <a:lnTo>
                    <a:pt x="399811" y="152399"/>
                  </a:lnTo>
                  <a:lnTo>
                    <a:pt x="369569" y="152399"/>
                  </a:lnTo>
                  <a:lnTo>
                    <a:pt x="339328" y="152399"/>
                  </a:lnTo>
                  <a:lnTo>
                    <a:pt x="309371" y="152399"/>
                  </a:lnTo>
                  <a:lnTo>
                    <a:pt x="309371" y="165211"/>
                  </a:lnTo>
                  <a:lnTo>
                    <a:pt x="309371" y="178307"/>
                  </a:lnTo>
                  <a:lnTo>
                    <a:pt x="309371" y="191404"/>
                  </a:lnTo>
                  <a:lnTo>
                    <a:pt x="309371" y="204215"/>
                  </a:lnTo>
                  <a:lnTo>
                    <a:pt x="342542" y="204215"/>
                  </a:lnTo>
                  <a:lnTo>
                    <a:pt x="375856" y="204215"/>
                  </a:lnTo>
                  <a:lnTo>
                    <a:pt x="409455" y="204215"/>
                  </a:lnTo>
                  <a:lnTo>
                    <a:pt x="443483" y="204215"/>
                  </a:lnTo>
                  <a:lnTo>
                    <a:pt x="443483" y="219074"/>
                  </a:lnTo>
                  <a:lnTo>
                    <a:pt x="443483" y="233933"/>
                  </a:lnTo>
                  <a:lnTo>
                    <a:pt x="443483" y="248792"/>
                  </a:lnTo>
                  <a:lnTo>
                    <a:pt x="443483" y="263651"/>
                  </a:lnTo>
                  <a:lnTo>
                    <a:pt x="390691" y="263651"/>
                  </a:lnTo>
                  <a:lnTo>
                    <a:pt x="337756" y="263651"/>
                  </a:lnTo>
                  <a:lnTo>
                    <a:pt x="285107" y="263651"/>
                  </a:lnTo>
                  <a:lnTo>
                    <a:pt x="233171" y="263651"/>
                  </a:lnTo>
                  <a:lnTo>
                    <a:pt x="233171" y="210775"/>
                  </a:lnTo>
                  <a:lnTo>
                    <a:pt x="233171" y="158118"/>
                  </a:lnTo>
                  <a:lnTo>
                    <a:pt x="233171" y="105533"/>
                  </a:lnTo>
                  <a:lnTo>
                    <a:pt x="233171" y="52876"/>
                  </a:lnTo>
                  <a:lnTo>
                    <a:pt x="233171" y="0"/>
                  </a:lnTo>
                  <a:close/>
                </a:path>
                <a:path w="730250" h="264159">
                  <a:moveTo>
                    <a:pt x="484631" y="263651"/>
                  </a:moveTo>
                  <a:lnTo>
                    <a:pt x="484631" y="263651"/>
                  </a:lnTo>
                  <a:lnTo>
                    <a:pt x="484631" y="0"/>
                  </a:lnTo>
                  <a:lnTo>
                    <a:pt x="516874" y="0"/>
                  </a:lnTo>
                  <a:lnTo>
                    <a:pt x="549401" y="0"/>
                  </a:lnTo>
                  <a:lnTo>
                    <a:pt x="581929" y="0"/>
                  </a:lnTo>
                  <a:lnTo>
                    <a:pt x="614171" y="0"/>
                  </a:lnTo>
                  <a:lnTo>
                    <a:pt x="630435" y="309"/>
                  </a:lnTo>
                  <a:lnTo>
                    <a:pt x="677203" y="10120"/>
                  </a:lnTo>
                  <a:lnTo>
                    <a:pt x="703111" y="39290"/>
                  </a:lnTo>
                  <a:lnTo>
                    <a:pt x="710183" y="73151"/>
                  </a:lnTo>
                  <a:lnTo>
                    <a:pt x="709612" y="83391"/>
                  </a:lnTo>
                  <a:lnTo>
                    <a:pt x="690562" y="125348"/>
                  </a:lnTo>
                  <a:lnTo>
                    <a:pt x="657796" y="145518"/>
                  </a:lnTo>
                  <a:lnTo>
                    <a:pt x="649223" y="147827"/>
                  </a:lnTo>
                  <a:lnTo>
                    <a:pt x="658367" y="150875"/>
                  </a:lnTo>
                  <a:lnTo>
                    <a:pt x="665987" y="153923"/>
                  </a:lnTo>
                  <a:lnTo>
                    <a:pt x="670559" y="156971"/>
                  </a:lnTo>
                  <a:lnTo>
                    <a:pt x="672083" y="160019"/>
                  </a:lnTo>
                  <a:lnTo>
                    <a:pt x="676655" y="164591"/>
                  </a:lnTo>
                  <a:lnTo>
                    <a:pt x="682751" y="170687"/>
                  </a:lnTo>
                  <a:lnTo>
                    <a:pt x="687323" y="178307"/>
                  </a:lnTo>
                  <a:lnTo>
                    <a:pt x="691895" y="184403"/>
                  </a:lnTo>
                  <a:lnTo>
                    <a:pt x="693419" y="187451"/>
                  </a:lnTo>
                  <a:lnTo>
                    <a:pt x="702563" y="206859"/>
                  </a:lnTo>
                  <a:lnTo>
                    <a:pt x="711707" y="226123"/>
                  </a:lnTo>
                  <a:lnTo>
                    <a:pt x="720851" y="245102"/>
                  </a:lnTo>
                  <a:lnTo>
                    <a:pt x="729995" y="263651"/>
                  </a:lnTo>
                  <a:lnTo>
                    <a:pt x="708278" y="263651"/>
                  </a:lnTo>
                  <a:lnTo>
                    <a:pt x="686561" y="263651"/>
                  </a:lnTo>
                  <a:lnTo>
                    <a:pt x="664844" y="263651"/>
                  </a:lnTo>
                  <a:lnTo>
                    <a:pt x="643127" y="263651"/>
                  </a:lnTo>
                  <a:lnTo>
                    <a:pt x="632840" y="243959"/>
                  </a:lnTo>
                  <a:lnTo>
                    <a:pt x="622553" y="223837"/>
                  </a:lnTo>
                  <a:lnTo>
                    <a:pt x="612266" y="203430"/>
                  </a:lnTo>
                  <a:lnTo>
                    <a:pt x="601979" y="182879"/>
                  </a:lnTo>
                  <a:lnTo>
                    <a:pt x="597407" y="172211"/>
                  </a:lnTo>
                  <a:lnTo>
                    <a:pt x="592835" y="166115"/>
                  </a:lnTo>
                  <a:lnTo>
                    <a:pt x="588263" y="163067"/>
                  </a:lnTo>
                  <a:lnTo>
                    <a:pt x="582167" y="158495"/>
                  </a:lnTo>
                  <a:lnTo>
                    <a:pt x="576071" y="156971"/>
                  </a:lnTo>
                  <a:lnTo>
                    <a:pt x="569975" y="156971"/>
                  </a:lnTo>
                  <a:lnTo>
                    <a:pt x="566927" y="156971"/>
                  </a:lnTo>
                  <a:lnTo>
                    <a:pt x="565403" y="156971"/>
                  </a:lnTo>
                  <a:lnTo>
                    <a:pt x="562355" y="156971"/>
                  </a:lnTo>
                  <a:lnTo>
                    <a:pt x="562355" y="183499"/>
                  </a:lnTo>
                  <a:lnTo>
                    <a:pt x="562355" y="210311"/>
                  </a:lnTo>
                  <a:lnTo>
                    <a:pt x="562355" y="237124"/>
                  </a:lnTo>
                  <a:lnTo>
                    <a:pt x="562355" y="263651"/>
                  </a:lnTo>
                  <a:lnTo>
                    <a:pt x="542924" y="263651"/>
                  </a:lnTo>
                  <a:lnTo>
                    <a:pt x="523493" y="263651"/>
                  </a:lnTo>
                  <a:lnTo>
                    <a:pt x="504062" y="263651"/>
                  </a:lnTo>
                  <a:lnTo>
                    <a:pt x="484631" y="263651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2" name="object 292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510341" y="371152"/>
              <a:ext cx="80644" cy="63880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4712207" y="252979"/>
              <a:ext cx="76200" cy="334010"/>
            </a:xfrm>
            <a:custGeom>
              <a:avLst/>
              <a:gdLst/>
              <a:ahLst/>
              <a:cxnLst/>
              <a:rect l="l" t="t" r="r" b="b"/>
              <a:pathLst>
                <a:path w="76200" h="334009">
                  <a:moveTo>
                    <a:pt x="0" y="70103"/>
                  </a:moveTo>
                  <a:lnTo>
                    <a:pt x="18549" y="70103"/>
                  </a:lnTo>
                  <a:lnTo>
                    <a:pt x="37528" y="70103"/>
                  </a:lnTo>
                  <a:lnTo>
                    <a:pt x="56792" y="70103"/>
                  </a:lnTo>
                  <a:lnTo>
                    <a:pt x="76199" y="70103"/>
                  </a:lnTo>
                  <a:lnTo>
                    <a:pt x="76199" y="122980"/>
                  </a:lnTo>
                  <a:lnTo>
                    <a:pt x="76199" y="175637"/>
                  </a:lnTo>
                  <a:lnTo>
                    <a:pt x="76199" y="228222"/>
                  </a:lnTo>
                  <a:lnTo>
                    <a:pt x="76199" y="280879"/>
                  </a:lnTo>
                  <a:lnTo>
                    <a:pt x="76199" y="333755"/>
                  </a:lnTo>
                  <a:lnTo>
                    <a:pt x="56792" y="333755"/>
                  </a:lnTo>
                  <a:lnTo>
                    <a:pt x="37528" y="333755"/>
                  </a:lnTo>
                  <a:lnTo>
                    <a:pt x="18549" y="333755"/>
                  </a:lnTo>
                  <a:lnTo>
                    <a:pt x="0" y="333755"/>
                  </a:lnTo>
                  <a:lnTo>
                    <a:pt x="0" y="280879"/>
                  </a:lnTo>
                  <a:lnTo>
                    <a:pt x="0" y="228222"/>
                  </a:lnTo>
                  <a:lnTo>
                    <a:pt x="0" y="175637"/>
                  </a:lnTo>
                  <a:lnTo>
                    <a:pt x="0" y="122980"/>
                  </a:lnTo>
                  <a:lnTo>
                    <a:pt x="0" y="70103"/>
                  </a:lnTo>
                  <a:close/>
                </a:path>
                <a:path w="76200" h="334009">
                  <a:moveTo>
                    <a:pt x="12191" y="0"/>
                  </a:moveTo>
                  <a:lnTo>
                    <a:pt x="25026" y="0"/>
                  </a:lnTo>
                  <a:lnTo>
                    <a:pt x="38290" y="0"/>
                  </a:lnTo>
                  <a:lnTo>
                    <a:pt x="51839" y="0"/>
                  </a:lnTo>
                  <a:lnTo>
                    <a:pt x="65531" y="0"/>
                  </a:lnTo>
                  <a:lnTo>
                    <a:pt x="65531" y="12834"/>
                  </a:lnTo>
                  <a:lnTo>
                    <a:pt x="65531" y="26098"/>
                  </a:lnTo>
                  <a:lnTo>
                    <a:pt x="65531" y="39647"/>
                  </a:lnTo>
                  <a:lnTo>
                    <a:pt x="65531" y="53339"/>
                  </a:lnTo>
                  <a:lnTo>
                    <a:pt x="51839" y="53339"/>
                  </a:lnTo>
                  <a:lnTo>
                    <a:pt x="38290" y="53339"/>
                  </a:lnTo>
                  <a:lnTo>
                    <a:pt x="25026" y="53339"/>
                  </a:lnTo>
                  <a:lnTo>
                    <a:pt x="12191" y="53339"/>
                  </a:lnTo>
                  <a:lnTo>
                    <a:pt x="12191" y="39647"/>
                  </a:lnTo>
                  <a:lnTo>
                    <a:pt x="12191" y="26098"/>
                  </a:lnTo>
                  <a:lnTo>
                    <a:pt x="12191" y="12834"/>
                  </a:lnTo>
                  <a:lnTo>
                    <a:pt x="12191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4843271" y="323083"/>
              <a:ext cx="280670" cy="264160"/>
            </a:xfrm>
            <a:custGeom>
              <a:avLst/>
              <a:gdLst/>
              <a:ahLst/>
              <a:cxnLst/>
              <a:rect l="l" t="t" r="r" b="b"/>
              <a:pathLst>
                <a:path w="280670" h="264159">
                  <a:moveTo>
                    <a:pt x="280415" y="0"/>
                  </a:moveTo>
                  <a:lnTo>
                    <a:pt x="178307" y="0"/>
                  </a:lnTo>
                  <a:lnTo>
                    <a:pt x="168925" y="40004"/>
                  </a:lnTo>
                  <a:lnTo>
                    <a:pt x="149590" y="120014"/>
                  </a:lnTo>
                  <a:lnTo>
                    <a:pt x="140207" y="160019"/>
                  </a:lnTo>
                  <a:lnTo>
                    <a:pt x="130802" y="120014"/>
                  </a:lnTo>
                  <a:lnTo>
                    <a:pt x="120967" y="80009"/>
                  </a:lnTo>
                  <a:lnTo>
                    <a:pt x="110847" y="40004"/>
                  </a:lnTo>
                  <a:lnTo>
                    <a:pt x="100583" y="0"/>
                  </a:lnTo>
                  <a:lnTo>
                    <a:pt x="0" y="0"/>
                  </a:lnTo>
                  <a:lnTo>
                    <a:pt x="0" y="263651"/>
                  </a:lnTo>
                  <a:lnTo>
                    <a:pt x="62483" y="263651"/>
                  </a:lnTo>
                  <a:lnTo>
                    <a:pt x="62483" y="62483"/>
                  </a:lnTo>
                  <a:lnTo>
                    <a:pt x="75033" y="112775"/>
                  </a:lnTo>
                  <a:lnTo>
                    <a:pt x="87439" y="163067"/>
                  </a:lnTo>
                  <a:lnTo>
                    <a:pt x="99560" y="213359"/>
                  </a:lnTo>
                  <a:lnTo>
                    <a:pt x="111251" y="263651"/>
                  </a:lnTo>
                  <a:lnTo>
                    <a:pt x="169163" y="263651"/>
                  </a:lnTo>
                  <a:lnTo>
                    <a:pt x="180855" y="213359"/>
                  </a:lnTo>
                  <a:lnTo>
                    <a:pt x="192976" y="163067"/>
                  </a:lnTo>
                  <a:lnTo>
                    <a:pt x="205382" y="112775"/>
                  </a:lnTo>
                  <a:lnTo>
                    <a:pt x="217931" y="62483"/>
                  </a:lnTo>
                  <a:lnTo>
                    <a:pt x="217931" y="263651"/>
                  </a:lnTo>
                  <a:lnTo>
                    <a:pt x="280415" y="263651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4843271" y="323083"/>
              <a:ext cx="280670" cy="264160"/>
            </a:xfrm>
            <a:custGeom>
              <a:avLst/>
              <a:gdLst/>
              <a:ahLst/>
              <a:cxnLst/>
              <a:rect l="l" t="t" r="r" b="b"/>
              <a:pathLst>
                <a:path w="280670" h="264159">
                  <a:moveTo>
                    <a:pt x="0" y="0"/>
                  </a:moveTo>
                  <a:lnTo>
                    <a:pt x="25145" y="0"/>
                  </a:lnTo>
                  <a:lnTo>
                    <a:pt x="50291" y="0"/>
                  </a:lnTo>
                  <a:lnTo>
                    <a:pt x="75437" y="0"/>
                  </a:lnTo>
                  <a:lnTo>
                    <a:pt x="100583" y="0"/>
                  </a:lnTo>
                  <a:lnTo>
                    <a:pt x="110847" y="40004"/>
                  </a:lnTo>
                  <a:lnTo>
                    <a:pt x="120967" y="80009"/>
                  </a:lnTo>
                  <a:lnTo>
                    <a:pt x="130802" y="120014"/>
                  </a:lnTo>
                  <a:lnTo>
                    <a:pt x="140207" y="160019"/>
                  </a:lnTo>
                  <a:lnTo>
                    <a:pt x="149590" y="120014"/>
                  </a:lnTo>
                  <a:lnTo>
                    <a:pt x="159257" y="80009"/>
                  </a:lnTo>
                  <a:lnTo>
                    <a:pt x="168925" y="40004"/>
                  </a:lnTo>
                  <a:lnTo>
                    <a:pt x="178307" y="0"/>
                  </a:lnTo>
                  <a:lnTo>
                    <a:pt x="204335" y="0"/>
                  </a:lnTo>
                  <a:lnTo>
                    <a:pt x="229933" y="0"/>
                  </a:lnTo>
                  <a:lnTo>
                    <a:pt x="255246" y="0"/>
                  </a:lnTo>
                  <a:lnTo>
                    <a:pt x="280415" y="0"/>
                  </a:lnTo>
                  <a:lnTo>
                    <a:pt x="280415" y="52876"/>
                  </a:lnTo>
                  <a:lnTo>
                    <a:pt x="280415" y="105533"/>
                  </a:lnTo>
                  <a:lnTo>
                    <a:pt x="280415" y="158118"/>
                  </a:lnTo>
                  <a:lnTo>
                    <a:pt x="280415" y="210775"/>
                  </a:lnTo>
                  <a:lnTo>
                    <a:pt x="280415" y="263651"/>
                  </a:lnTo>
                  <a:lnTo>
                    <a:pt x="264437" y="263651"/>
                  </a:lnTo>
                  <a:lnTo>
                    <a:pt x="248602" y="263651"/>
                  </a:lnTo>
                  <a:lnTo>
                    <a:pt x="233052" y="263651"/>
                  </a:lnTo>
                  <a:lnTo>
                    <a:pt x="217931" y="263651"/>
                  </a:lnTo>
                  <a:lnTo>
                    <a:pt x="217931" y="213359"/>
                  </a:lnTo>
                  <a:lnTo>
                    <a:pt x="217931" y="163067"/>
                  </a:lnTo>
                  <a:lnTo>
                    <a:pt x="217931" y="112775"/>
                  </a:lnTo>
                  <a:lnTo>
                    <a:pt x="217931" y="62483"/>
                  </a:lnTo>
                  <a:lnTo>
                    <a:pt x="205382" y="112775"/>
                  </a:lnTo>
                  <a:lnTo>
                    <a:pt x="192976" y="163067"/>
                  </a:lnTo>
                  <a:lnTo>
                    <a:pt x="180855" y="213359"/>
                  </a:lnTo>
                  <a:lnTo>
                    <a:pt x="169163" y="263651"/>
                  </a:lnTo>
                  <a:lnTo>
                    <a:pt x="154543" y="263651"/>
                  </a:lnTo>
                  <a:lnTo>
                    <a:pt x="140207" y="263651"/>
                  </a:lnTo>
                  <a:lnTo>
                    <a:pt x="125872" y="263651"/>
                  </a:lnTo>
                  <a:lnTo>
                    <a:pt x="111251" y="263651"/>
                  </a:lnTo>
                  <a:lnTo>
                    <a:pt x="99560" y="213359"/>
                  </a:lnTo>
                  <a:lnTo>
                    <a:pt x="87439" y="163067"/>
                  </a:lnTo>
                  <a:lnTo>
                    <a:pt x="75033" y="112775"/>
                  </a:lnTo>
                  <a:lnTo>
                    <a:pt x="62483" y="62483"/>
                  </a:lnTo>
                  <a:lnTo>
                    <a:pt x="62483" y="112775"/>
                  </a:lnTo>
                  <a:lnTo>
                    <a:pt x="62483" y="163067"/>
                  </a:lnTo>
                  <a:lnTo>
                    <a:pt x="62483" y="213359"/>
                  </a:lnTo>
                  <a:lnTo>
                    <a:pt x="62483" y="263651"/>
                  </a:lnTo>
                  <a:lnTo>
                    <a:pt x="47363" y="263651"/>
                  </a:lnTo>
                  <a:lnTo>
                    <a:pt x="31813" y="263651"/>
                  </a:lnTo>
                  <a:lnTo>
                    <a:pt x="15978" y="263651"/>
                  </a:lnTo>
                  <a:lnTo>
                    <a:pt x="0" y="263651"/>
                  </a:lnTo>
                  <a:lnTo>
                    <a:pt x="0" y="210775"/>
                  </a:lnTo>
                  <a:lnTo>
                    <a:pt x="0" y="158118"/>
                  </a:lnTo>
                  <a:lnTo>
                    <a:pt x="0" y="105533"/>
                  </a:lnTo>
                  <a:lnTo>
                    <a:pt x="0" y="52876"/>
                  </a:lnTo>
                  <a:lnTo>
                    <a:pt x="0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5175504" y="252983"/>
              <a:ext cx="464820" cy="334010"/>
            </a:xfrm>
            <a:custGeom>
              <a:avLst/>
              <a:gdLst/>
              <a:ahLst/>
              <a:cxnLst/>
              <a:rect l="l" t="t" r="r" b="b"/>
              <a:pathLst>
                <a:path w="464820" h="334009">
                  <a:moveTo>
                    <a:pt x="67056" y="0"/>
                  </a:moveTo>
                  <a:lnTo>
                    <a:pt x="12192" y="0"/>
                  </a:lnTo>
                  <a:lnTo>
                    <a:pt x="12192" y="53340"/>
                  </a:lnTo>
                  <a:lnTo>
                    <a:pt x="67056" y="53340"/>
                  </a:lnTo>
                  <a:lnTo>
                    <a:pt x="67056" y="0"/>
                  </a:lnTo>
                  <a:close/>
                </a:path>
                <a:path w="464820" h="334009">
                  <a:moveTo>
                    <a:pt x="77724" y="70104"/>
                  </a:moveTo>
                  <a:lnTo>
                    <a:pt x="0" y="70104"/>
                  </a:lnTo>
                  <a:lnTo>
                    <a:pt x="0" y="333756"/>
                  </a:lnTo>
                  <a:lnTo>
                    <a:pt x="77724" y="333756"/>
                  </a:lnTo>
                  <a:lnTo>
                    <a:pt x="77724" y="70104"/>
                  </a:lnTo>
                  <a:close/>
                </a:path>
                <a:path w="464820" h="334009">
                  <a:moveTo>
                    <a:pt x="350520" y="277368"/>
                  </a:moveTo>
                  <a:lnTo>
                    <a:pt x="204216" y="277368"/>
                  </a:lnTo>
                  <a:lnTo>
                    <a:pt x="274891" y="200215"/>
                  </a:lnTo>
                  <a:lnTo>
                    <a:pt x="309867" y="161429"/>
                  </a:lnTo>
                  <a:lnTo>
                    <a:pt x="344424" y="121920"/>
                  </a:lnTo>
                  <a:lnTo>
                    <a:pt x="344424" y="70104"/>
                  </a:lnTo>
                  <a:lnTo>
                    <a:pt x="126492" y="70104"/>
                  </a:lnTo>
                  <a:lnTo>
                    <a:pt x="126492" y="126492"/>
                  </a:lnTo>
                  <a:lnTo>
                    <a:pt x="251460" y="126492"/>
                  </a:lnTo>
                  <a:lnTo>
                    <a:pt x="216928" y="165087"/>
                  </a:lnTo>
                  <a:lnTo>
                    <a:pt x="182118" y="203263"/>
                  </a:lnTo>
                  <a:lnTo>
                    <a:pt x="147294" y="241147"/>
                  </a:lnTo>
                  <a:lnTo>
                    <a:pt x="112776" y="278892"/>
                  </a:lnTo>
                  <a:lnTo>
                    <a:pt x="112776" y="333756"/>
                  </a:lnTo>
                  <a:lnTo>
                    <a:pt x="350520" y="333756"/>
                  </a:lnTo>
                  <a:lnTo>
                    <a:pt x="350520" y="277368"/>
                  </a:lnTo>
                  <a:close/>
                </a:path>
                <a:path w="464820" h="334009">
                  <a:moveTo>
                    <a:pt x="454152" y="0"/>
                  </a:moveTo>
                  <a:lnTo>
                    <a:pt x="400812" y="0"/>
                  </a:lnTo>
                  <a:lnTo>
                    <a:pt x="400812" y="53340"/>
                  </a:lnTo>
                  <a:lnTo>
                    <a:pt x="454152" y="53340"/>
                  </a:lnTo>
                  <a:lnTo>
                    <a:pt x="454152" y="0"/>
                  </a:lnTo>
                  <a:close/>
                </a:path>
                <a:path w="464820" h="334009">
                  <a:moveTo>
                    <a:pt x="464820" y="70104"/>
                  </a:moveTo>
                  <a:lnTo>
                    <a:pt x="387096" y="70104"/>
                  </a:lnTo>
                  <a:lnTo>
                    <a:pt x="387096" y="333756"/>
                  </a:lnTo>
                  <a:lnTo>
                    <a:pt x="464820" y="333756"/>
                  </a:lnTo>
                  <a:lnTo>
                    <a:pt x="464820" y="7010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5175503" y="252979"/>
              <a:ext cx="464820" cy="334010"/>
            </a:xfrm>
            <a:custGeom>
              <a:avLst/>
              <a:gdLst/>
              <a:ahLst/>
              <a:cxnLst/>
              <a:rect l="l" t="t" r="r" b="b"/>
              <a:pathLst>
                <a:path w="464820" h="334009">
                  <a:moveTo>
                    <a:pt x="0" y="70103"/>
                  </a:moveTo>
                  <a:lnTo>
                    <a:pt x="19430" y="70103"/>
                  </a:lnTo>
                  <a:lnTo>
                    <a:pt x="38861" y="70103"/>
                  </a:lnTo>
                  <a:lnTo>
                    <a:pt x="58292" y="70103"/>
                  </a:lnTo>
                  <a:lnTo>
                    <a:pt x="77723" y="70103"/>
                  </a:lnTo>
                  <a:lnTo>
                    <a:pt x="77723" y="122980"/>
                  </a:lnTo>
                  <a:lnTo>
                    <a:pt x="77723" y="175637"/>
                  </a:lnTo>
                  <a:lnTo>
                    <a:pt x="77723" y="228222"/>
                  </a:lnTo>
                  <a:lnTo>
                    <a:pt x="77723" y="280879"/>
                  </a:lnTo>
                  <a:lnTo>
                    <a:pt x="77723" y="333755"/>
                  </a:lnTo>
                  <a:lnTo>
                    <a:pt x="58292" y="333755"/>
                  </a:lnTo>
                  <a:lnTo>
                    <a:pt x="38861" y="333755"/>
                  </a:lnTo>
                  <a:lnTo>
                    <a:pt x="19430" y="333755"/>
                  </a:lnTo>
                  <a:lnTo>
                    <a:pt x="0" y="333755"/>
                  </a:lnTo>
                  <a:lnTo>
                    <a:pt x="0" y="280879"/>
                  </a:lnTo>
                  <a:lnTo>
                    <a:pt x="0" y="228222"/>
                  </a:lnTo>
                  <a:lnTo>
                    <a:pt x="0" y="175637"/>
                  </a:lnTo>
                  <a:lnTo>
                    <a:pt x="0" y="122980"/>
                  </a:lnTo>
                  <a:lnTo>
                    <a:pt x="0" y="70103"/>
                  </a:lnTo>
                  <a:close/>
                </a:path>
                <a:path w="464820" h="334009">
                  <a:moveTo>
                    <a:pt x="12191" y="0"/>
                  </a:moveTo>
                  <a:lnTo>
                    <a:pt x="25907" y="0"/>
                  </a:lnTo>
                  <a:lnTo>
                    <a:pt x="39623" y="0"/>
                  </a:lnTo>
                  <a:lnTo>
                    <a:pt x="53339" y="0"/>
                  </a:lnTo>
                  <a:lnTo>
                    <a:pt x="67055" y="0"/>
                  </a:lnTo>
                  <a:lnTo>
                    <a:pt x="67055" y="12834"/>
                  </a:lnTo>
                  <a:lnTo>
                    <a:pt x="67055" y="26098"/>
                  </a:lnTo>
                  <a:lnTo>
                    <a:pt x="67055" y="39647"/>
                  </a:lnTo>
                  <a:lnTo>
                    <a:pt x="67055" y="53339"/>
                  </a:lnTo>
                  <a:lnTo>
                    <a:pt x="53339" y="53339"/>
                  </a:lnTo>
                  <a:lnTo>
                    <a:pt x="39623" y="53339"/>
                  </a:lnTo>
                  <a:lnTo>
                    <a:pt x="25907" y="53339"/>
                  </a:lnTo>
                  <a:lnTo>
                    <a:pt x="12191" y="53339"/>
                  </a:lnTo>
                  <a:lnTo>
                    <a:pt x="12191" y="39647"/>
                  </a:lnTo>
                  <a:lnTo>
                    <a:pt x="12191" y="26098"/>
                  </a:lnTo>
                  <a:lnTo>
                    <a:pt x="12191" y="12834"/>
                  </a:lnTo>
                  <a:lnTo>
                    <a:pt x="12191" y="0"/>
                  </a:lnTo>
                  <a:close/>
                </a:path>
                <a:path w="464820" h="334009">
                  <a:moveTo>
                    <a:pt x="126491" y="70103"/>
                  </a:moveTo>
                  <a:lnTo>
                    <a:pt x="181332" y="70103"/>
                  </a:lnTo>
                  <a:lnTo>
                    <a:pt x="236029" y="70103"/>
                  </a:lnTo>
                  <a:lnTo>
                    <a:pt x="290441" y="70103"/>
                  </a:lnTo>
                  <a:lnTo>
                    <a:pt x="344423" y="70103"/>
                  </a:lnTo>
                  <a:lnTo>
                    <a:pt x="344423" y="82915"/>
                  </a:lnTo>
                  <a:lnTo>
                    <a:pt x="344423" y="96011"/>
                  </a:lnTo>
                  <a:lnTo>
                    <a:pt x="344423" y="109108"/>
                  </a:lnTo>
                  <a:lnTo>
                    <a:pt x="344423" y="121919"/>
                  </a:lnTo>
                  <a:lnTo>
                    <a:pt x="309872" y="161424"/>
                  </a:lnTo>
                  <a:lnTo>
                    <a:pt x="274891" y="200215"/>
                  </a:lnTo>
                  <a:lnTo>
                    <a:pt x="239625" y="238720"/>
                  </a:lnTo>
                  <a:lnTo>
                    <a:pt x="204215" y="277367"/>
                  </a:lnTo>
                  <a:lnTo>
                    <a:pt x="240791" y="277367"/>
                  </a:lnTo>
                  <a:lnTo>
                    <a:pt x="277367" y="277367"/>
                  </a:lnTo>
                  <a:lnTo>
                    <a:pt x="313943" y="277367"/>
                  </a:lnTo>
                  <a:lnTo>
                    <a:pt x="350519" y="277367"/>
                  </a:lnTo>
                  <a:lnTo>
                    <a:pt x="350519" y="291965"/>
                  </a:lnTo>
                  <a:lnTo>
                    <a:pt x="350519" y="306133"/>
                  </a:lnTo>
                  <a:lnTo>
                    <a:pt x="350519" y="320016"/>
                  </a:lnTo>
                  <a:lnTo>
                    <a:pt x="350519" y="333755"/>
                  </a:lnTo>
                  <a:lnTo>
                    <a:pt x="302971" y="333755"/>
                  </a:lnTo>
                  <a:lnTo>
                    <a:pt x="255422" y="333755"/>
                  </a:lnTo>
                  <a:lnTo>
                    <a:pt x="207873" y="333755"/>
                  </a:lnTo>
                  <a:lnTo>
                    <a:pt x="160324" y="333755"/>
                  </a:lnTo>
                  <a:lnTo>
                    <a:pt x="112775" y="333755"/>
                  </a:lnTo>
                  <a:lnTo>
                    <a:pt x="112775" y="320039"/>
                  </a:lnTo>
                  <a:lnTo>
                    <a:pt x="112775" y="306323"/>
                  </a:lnTo>
                  <a:lnTo>
                    <a:pt x="112775" y="292607"/>
                  </a:lnTo>
                  <a:lnTo>
                    <a:pt x="112775" y="278891"/>
                  </a:lnTo>
                  <a:lnTo>
                    <a:pt x="147304" y="241149"/>
                  </a:lnTo>
                  <a:lnTo>
                    <a:pt x="182117" y="203263"/>
                  </a:lnTo>
                  <a:lnTo>
                    <a:pt x="216931" y="165092"/>
                  </a:lnTo>
                  <a:lnTo>
                    <a:pt x="251459" y="126491"/>
                  </a:lnTo>
                  <a:lnTo>
                    <a:pt x="220360" y="126491"/>
                  </a:lnTo>
                  <a:lnTo>
                    <a:pt x="188975" y="126491"/>
                  </a:lnTo>
                  <a:lnTo>
                    <a:pt x="157591" y="126491"/>
                  </a:lnTo>
                  <a:lnTo>
                    <a:pt x="126491" y="126491"/>
                  </a:lnTo>
                  <a:lnTo>
                    <a:pt x="126491" y="111894"/>
                  </a:lnTo>
                  <a:lnTo>
                    <a:pt x="126491" y="97726"/>
                  </a:lnTo>
                  <a:lnTo>
                    <a:pt x="126491" y="83843"/>
                  </a:lnTo>
                  <a:lnTo>
                    <a:pt x="126491" y="70103"/>
                  </a:lnTo>
                  <a:close/>
                </a:path>
                <a:path w="464820" h="334009">
                  <a:moveTo>
                    <a:pt x="387095" y="70103"/>
                  </a:moveTo>
                  <a:lnTo>
                    <a:pt x="406526" y="70103"/>
                  </a:lnTo>
                  <a:lnTo>
                    <a:pt x="425957" y="70103"/>
                  </a:lnTo>
                  <a:lnTo>
                    <a:pt x="445388" y="70103"/>
                  </a:lnTo>
                  <a:lnTo>
                    <a:pt x="464819" y="70103"/>
                  </a:lnTo>
                  <a:lnTo>
                    <a:pt x="464819" y="122980"/>
                  </a:lnTo>
                  <a:lnTo>
                    <a:pt x="464819" y="175637"/>
                  </a:lnTo>
                  <a:lnTo>
                    <a:pt x="464819" y="228222"/>
                  </a:lnTo>
                  <a:lnTo>
                    <a:pt x="464819" y="280879"/>
                  </a:lnTo>
                  <a:lnTo>
                    <a:pt x="464819" y="333755"/>
                  </a:lnTo>
                  <a:lnTo>
                    <a:pt x="445388" y="333755"/>
                  </a:lnTo>
                  <a:lnTo>
                    <a:pt x="425957" y="333755"/>
                  </a:lnTo>
                  <a:lnTo>
                    <a:pt x="406526" y="333755"/>
                  </a:lnTo>
                  <a:lnTo>
                    <a:pt x="387095" y="333755"/>
                  </a:lnTo>
                  <a:lnTo>
                    <a:pt x="387095" y="280879"/>
                  </a:lnTo>
                  <a:lnTo>
                    <a:pt x="387095" y="228222"/>
                  </a:lnTo>
                  <a:lnTo>
                    <a:pt x="387095" y="175637"/>
                  </a:lnTo>
                  <a:lnTo>
                    <a:pt x="387095" y="122980"/>
                  </a:lnTo>
                  <a:lnTo>
                    <a:pt x="387095" y="70103"/>
                  </a:lnTo>
                  <a:close/>
                </a:path>
                <a:path w="464820" h="334009">
                  <a:moveTo>
                    <a:pt x="400811" y="0"/>
                  </a:moveTo>
                  <a:lnTo>
                    <a:pt x="413646" y="0"/>
                  </a:lnTo>
                  <a:lnTo>
                    <a:pt x="426910" y="0"/>
                  </a:lnTo>
                  <a:lnTo>
                    <a:pt x="440459" y="0"/>
                  </a:lnTo>
                  <a:lnTo>
                    <a:pt x="454151" y="0"/>
                  </a:lnTo>
                  <a:lnTo>
                    <a:pt x="454151" y="12834"/>
                  </a:lnTo>
                  <a:lnTo>
                    <a:pt x="454151" y="26098"/>
                  </a:lnTo>
                  <a:lnTo>
                    <a:pt x="454151" y="39647"/>
                  </a:lnTo>
                  <a:lnTo>
                    <a:pt x="454151" y="53339"/>
                  </a:lnTo>
                  <a:lnTo>
                    <a:pt x="440459" y="53339"/>
                  </a:lnTo>
                  <a:lnTo>
                    <a:pt x="426910" y="53339"/>
                  </a:lnTo>
                  <a:lnTo>
                    <a:pt x="413646" y="53339"/>
                  </a:lnTo>
                  <a:lnTo>
                    <a:pt x="400811" y="53339"/>
                  </a:lnTo>
                  <a:lnTo>
                    <a:pt x="400811" y="39647"/>
                  </a:lnTo>
                  <a:lnTo>
                    <a:pt x="400811" y="26098"/>
                  </a:lnTo>
                  <a:lnTo>
                    <a:pt x="400811" y="12834"/>
                  </a:lnTo>
                  <a:lnTo>
                    <a:pt x="400811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2830068" y="844295"/>
              <a:ext cx="1324610" cy="266065"/>
            </a:xfrm>
            <a:custGeom>
              <a:avLst/>
              <a:gdLst/>
              <a:ahLst/>
              <a:cxnLst/>
              <a:rect l="l" t="t" r="r" b="b"/>
              <a:pathLst>
                <a:path w="1324610" h="266065">
                  <a:moveTo>
                    <a:pt x="263652" y="265176"/>
                  </a:moveTo>
                  <a:lnTo>
                    <a:pt x="240309" y="224028"/>
                  </a:lnTo>
                  <a:lnTo>
                    <a:pt x="192493" y="141732"/>
                  </a:lnTo>
                  <a:lnTo>
                    <a:pt x="169164" y="100584"/>
                  </a:lnTo>
                  <a:lnTo>
                    <a:pt x="260604" y="0"/>
                  </a:lnTo>
                  <a:lnTo>
                    <a:pt x="156972" y="0"/>
                  </a:lnTo>
                  <a:lnTo>
                    <a:pt x="137274" y="25146"/>
                  </a:lnTo>
                  <a:lnTo>
                    <a:pt x="117157" y="50292"/>
                  </a:lnTo>
                  <a:lnTo>
                    <a:pt x="96748" y="75438"/>
                  </a:lnTo>
                  <a:lnTo>
                    <a:pt x="76200" y="100584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265176"/>
                  </a:lnTo>
                  <a:lnTo>
                    <a:pt x="76200" y="265176"/>
                  </a:lnTo>
                  <a:lnTo>
                    <a:pt x="76200" y="201168"/>
                  </a:lnTo>
                  <a:lnTo>
                    <a:pt x="86461" y="189738"/>
                  </a:lnTo>
                  <a:lnTo>
                    <a:pt x="96583" y="178308"/>
                  </a:lnTo>
                  <a:lnTo>
                    <a:pt x="106413" y="166878"/>
                  </a:lnTo>
                  <a:lnTo>
                    <a:pt x="115824" y="155448"/>
                  </a:lnTo>
                  <a:lnTo>
                    <a:pt x="129514" y="182880"/>
                  </a:lnTo>
                  <a:lnTo>
                    <a:pt x="143065" y="210312"/>
                  </a:lnTo>
                  <a:lnTo>
                    <a:pt x="156324" y="237744"/>
                  </a:lnTo>
                  <a:lnTo>
                    <a:pt x="169164" y="265176"/>
                  </a:lnTo>
                  <a:lnTo>
                    <a:pt x="263652" y="265176"/>
                  </a:lnTo>
                  <a:close/>
                </a:path>
                <a:path w="1324610" h="266065">
                  <a:moveTo>
                    <a:pt x="536448" y="265176"/>
                  </a:moveTo>
                  <a:lnTo>
                    <a:pt x="520979" y="220980"/>
                  </a:lnTo>
                  <a:lnTo>
                    <a:pt x="505167" y="176784"/>
                  </a:lnTo>
                  <a:lnTo>
                    <a:pt x="500761" y="164592"/>
                  </a:lnTo>
                  <a:lnTo>
                    <a:pt x="473227" y="88392"/>
                  </a:lnTo>
                  <a:lnTo>
                    <a:pt x="466140" y="68580"/>
                  </a:lnTo>
                  <a:lnTo>
                    <a:pt x="457415" y="44196"/>
                  </a:lnTo>
                  <a:lnTo>
                    <a:pt x="441960" y="0"/>
                  </a:lnTo>
                  <a:lnTo>
                    <a:pt x="426720" y="0"/>
                  </a:lnTo>
                  <a:lnTo>
                    <a:pt x="426720" y="164592"/>
                  </a:lnTo>
                  <a:lnTo>
                    <a:pt x="371856" y="164592"/>
                  </a:lnTo>
                  <a:lnTo>
                    <a:pt x="399288" y="68580"/>
                  </a:lnTo>
                  <a:lnTo>
                    <a:pt x="426720" y="164592"/>
                  </a:lnTo>
                  <a:lnTo>
                    <a:pt x="426720" y="0"/>
                  </a:lnTo>
                  <a:lnTo>
                    <a:pt x="358140" y="0"/>
                  </a:lnTo>
                  <a:lnTo>
                    <a:pt x="342785" y="44196"/>
                  </a:lnTo>
                  <a:lnTo>
                    <a:pt x="327253" y="88392"/>
                  </a:lnTo>
                  <a:lnTo>
                    <a:pt x="296049" y="176784"/>
                  </a:lnTo>
                  <a:lnTo>
                    <a:pt x="280517" y="220980"/>
                  </a:lnTo>
                  <a:lnTo>
                    <a:pt x="265176" y="265176"/>
                  </a:lnTo>
                  <a:lnTo>
                    <a:pt x="342900" y="265176"/>
                  </a:lnTo>
                  <a:lnTo>
                    <a:pt x="346303" y="253987"/>
                  </a:lnTo>
                  <a:lnTo>
                    <a:pt x="349567" y="243078"/>
                  </a:lnTo>
                  <a:lnTo>
                    <a:pt x="352539" y="232168"/>
                  </a:lnTo>
                  <a:lnTo>
                    <a:pt x="355092" y="220980"/>
                  </a:lnTo>
                  <a:lnTo>
                    <a:pt x="443484" y="220980"/>
                  </a:lnTo>
                  <a:lnTo>
                    <a:pt x="446024" y="232168"/>
                  </a:lnTo>
                  <a:lnTo>
                    <a:pt x="449008" y="243078"/>
                  </a:lnTo>
                  <a:lnTo>
                    <a:pt x="452259" y="253987"/>
                  </a:lnTo>
                  <a:lnTo>
                    <a:pt x="455676" y="265176"/>
                  </a:lnTo>
                  <a:lnTo>
                    <a:pt x="536448" y="265176"/>
                  </a:lnTo>
                  <a:close/>
                </a:path>
                <a:path w="1324610" h="266065">
                  <a:moveTo>
                    <a:pt x="757428" y="199644"/>
                  </a:moveTo>
                  <a:lnTo>
                    <a:pt x="637032" y="199644"/>
                  </a:lnTo>
                  <a:lnTo>
                    <a:pt x="637032" y="254"/>
                  </a:lnTo>
                  <a:lnTo>
                    <a:pt x="560832" y="254"/>
                  </a:lnTo>
                  <a:lnTo>
                    <a:pt x="560832" y="199644"/>
                  </a:lnTo>
                  <a:lnTo>
                    <a:pt x="560832" y="265684"/>
                  </a:lnTo>
                  <a:lnTo>
                    <a:pt x="757428" y="265684"/>
                  </a:lnTo>
                  <a:lnTo>
                    <a:pt x="757428" y="199644"/>
                  </a:lnTo>
                  <a:close/>
                </a:path>
                <a:path w="1324610" h="266065">
                  <a:moveTo>
                    <a:pt x="1002792" y="204724"/>
                  </a:moveTo>
                  <a:lnTo>
                    <a:pt x="870204" y="204724"/>
                  </a:lnTo>
                  <a:lnTo>
                    <a:pt x="870204" y="152654"/>
                  </a:lnTo>
                  <a:lnTo>
                    <a:pt x="990600" y="152654"/>
                  </a:lnTo>
                  <a:lnTo>
                    <a:pt x="990600" y="99314"/>
                  </a:lnTo>
                  <a:lnTo>
                    <a:pt x="870204" y="99314"/>
                  </a:lnTo>
                  <a:lnTo>
                    <a:pt x="870204" y="56134"/>
                  </a:lnTo>
                  <a:lnTo>
                    <a:pt x="999744" y="56134"/>
                  </a:lnTo>
                  <a:lnTo>
                    <a:pt x="999744" y="254"/>
                  </a:lnTo>
                  <a:lnTo>
                    <a:pt x="792480" y="254"/>
                  </a:lnTo>
                  <a:lnTo>
                    <a:pt x="792480" y="56134"/>
                  </a:lnTo>
                  <a:lnTo>
                    <a:pt x="792480" y="99314"/>
                  </a:lnTo>
                  <a:lnTo>
                    <a:pt x="792480" y="152654"/>
                  </a:lnTo>
                  <a:lnTo>
                    <a:pt x="792480" y="204724"/>
                  </a:lnTo>
                  <a:lnTo>
                    <a:pt x="792480" y="265684"/>
                  </a:lnTo>
                  <a:lnTo>
                    <a:pt x="1002792" y="265684"/>
                  </a:lnTo>
                  <a:lnTo>
                    <a:pt x="1002792" y="204724"/>
                  </a:lnTo>
                  <a:close/>
                </a:path>
                <a:path w="1324610" h="266065">
                  <a:moveTo>
                    <a:pt x="1324356" y="0"/>
                  </a:moveTo>
                  <a:lnTo>
                    <a:pt x="1222248" y="0"/>
                  </a:lnTo>
                  <a:lnTo>
                    <a:pt x="1212862" y="40030"/>
                  </a:lnTo>
                  <a:lnTo>
                    <a:pt x="1203198" y="80200"/>
                  </a:lnTo>
                  <a:lnTo>
                    <a:pt x="1193520" y="120662"/>
                  </a:lnTo>
                  <a:lnTo>
                    <a:pt x="1184148" y="161544"/>
                  </a:lnTo>
                  <a:lnTo>
                    <a:pt x="1174737" y="120662"/>
                  </a:lnTo>
                  <a:lnTo>
                    <a:pt x="1164907" y="80200"/>
                  </a:lnTo>
                  <a:lnTo>
                    <a:pt x="1154785" y="40030"/>
                  </a:lnTo>
                  <a:lnTo>
                    <a:pt x="1144524" y="0"/>
                  </a:lnTo>
                  <a:lnTo>
                    <a:pt x="1043940" y="0"/>
                  </a:lnTo>
                  <a:lnTo>
                    <a:pt x="1043940" y="265176"/>
                  </a:lnTo>
                  <a:lnTo>
                    <a:pt x="1106424" y="265176"/>
                  </a:lnTo>
                  <a:lnTo>
                    <a:pt x="1106424" y="62484"/>
                  </a:lnTo>
                  <a:lnTo>
                    <a:pt x="1118971" y="113652"/>
                  </a:lnTo>
                  <a:lnTo>
                    <a:pt x="1131379" y="164401"/>
                  </a:lnTo>
                  <a:lnTo>
                    <a:pt x="1143495" y="214858"/>
                  </a:lnTo>
                  <a:lnTo>
                    <a:pt x="1155192" y="265176"/>
                  </a:lnTo>
                  <a:lnTo>
                    <a:pt x="1213104" y="265176"/>
                  </a:lnTo>
                  <a:lnTo>
                    <a:pt x="1224788" y="214858"/>
                  </a:lnTo>
                  <a:lnTo>
                    <a:pt x="1236916" y="164401"/>
                  </a:lnTo>
                  <a:lnTo>
                    <a:pt x="1249311" y="113652"/>
                  </a:lnTo>
                  <a:lnTo>
                    <a:pt x="1261872" y="62484"/>
                  </a:lnTo>
                  <a:lnTo>
                    <a:pt x="1261872" y="265176"/>
                  </a:lnTo>
                  <a:lnTo>
                    <a:pt x="1324356" y="265176"/>
                  </a:lnTo>
                  <a:lnTo>
                    <a:pt x="132435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2830067" y="844291"/>
              <a:ext cx="536575" cy="265430"/>
            </a:xfrm>
            <a:custGeom>
              <a:avLst/>
              <a:gdLst/>
              <a:ahLst/>
              <a:cxnLst/>
              <a:rect l="l" t="t" r="r" b="b"/>
              <a:pathLst>
                <a:path w="536575" h="265430">
                  <a:moveTo>
                    <a:pt x="0" y="0"/>
                  </a:moveTo>
                  <a:lnTo>
                    <a:pt x="19407" y="0"/>
                  </a:lnTo>
                  <a:lnTo>
                    <a:pt x="38671" y="0"/>
                  </a:lnTo>
                  <a:lnTo>
                    <a:pt x="57650" y="0"/>
                  </a:lnTo>
                  <a:lnTo>
                    <a:pt x="76199" y="0"/>
                  </a:lnTo>
                  <a:lnTo>
                    <a:pt x="76199" y="25145"/>
                  </a:lnTo>
                  <a:lnTo>
                    <a:pt x="76199" y="50291"/>
                  </a:lnTo>
                  <a:lnTo>
                    <a:pt x="76199" y="75437"/>
                  </a:lnTo>
                  <a:lnTo>
                    <a:pt x="76199" y="100583"/>
                  </a:lnTo>
                  <a:lnTo>
                    <a:pt x="96750" y="75437"/>
                  </a:lnTo>
                  <a:lnTo>
                    <a:pt x="117157" y="50291"/>
                  </a:lnTo>
                  <a:lnTo>
                    <a:pt x="137279" y="25145"/>
                  </a:lnTo>
                  <a:lnTo>
                    <a:pt x="156971" y="0"/>
                  </a:lnTo>
                  <a:lnTo>
                    <a:pt x="183022" y="0"/>
                  </a:lnTo>
                  <a:lnTo>
                    <a:pt x="208787" y="0"/>
                  </a:lnTo>
                  <a:lnTo>
                    <a:pt x="234553" y="0"/>
                  </a:lnTo>
                  <a:lnTo>
                    <a:pt x="260603" y="0"/>
                  </a:lnTo>
                  <a:lnTo>
                    <a:pt x="237743" y="25145"/>
                  </a:lnTo>
                  <a:lnTo>
                    <a:pt x="214883" y="50291"/>
                  </a:lnTo>
                  <a:lnTo>
                    <a:pt x="192023" y="75437"/>
                  </a:lnTo>
                  <a:lnTo>
                    <a:pt x="169163" y="100583"/>
                  </a:lnTo>
                  <a:lnTo>
                    <a:pt x="192500" y="141731"/>
                  </a:lnTo>
                  <a:lnTo>
                    <a:pt x="216407" y="182879"/>
                  </a:lnTo>
                  <a:lnTo>
                    <a:pt x="240315" y="224027"/>
                  </a:lnTo>
                  <a:lnTo>
                    <a:pt x="263651" y="265175"/>
                  </a:lnTo>
                  <a:lnTo>
                    <a:pt x="240530" y="265175"/>
                  </a:lnTo>
                  <a:lnTo>
                    <a:pt x="216979" y="265175"/>
                  </a:lnTo>
                  <a:lnTo>
                    <a:pt x="193143" y="265175"/>
                  </a:lnTo>
                  <a:lnTo>
                    <a:pt x="169163" y="265175"/>
                  </a:lnTo>
                  <a:lnTo>
                    <a:pt x="156329" y="237743"/>
                  </a:lnTo>
                  <a:lnTo>
                    <a:pt x="143065" y="210311"/>
                  </a:lnTo>
                  <a:lnTo>
                    <a:pt x="129516" y="182879"/>
                  </a:lnTo>
                  <a:lnTo>
                    <a:pt x="115823" y="155447"/>
                  </a:lnTo>
                  <a:lnTo>
                    <a:pt x="106418" y="166877"/>
                  </a:lnTo>
                  <a:lnTo>
                    <a:pt x="96583" y="178307"/>
                  </a:lnTo>
                  <a:lnTo>
                    <a:pt x="86463" y="189737"/>
                  </a:lnTo>
                  <a:lnTo>
                    <a:pt x="76199" y="201167"/>
                  </a:lnTo>
                  <a:lnTo>
                    <a:pt x="76199" y="217169"/>
                  </a:lnTo>
                  <a:lnTo>
                    <a:pt x="76199" y="233171"/>
                  </a:lnTo>
                  <a:lnTo>
                    <a:pt x="76199" y="249173"/>
                  </a:lnTo>
                  <a:lnTo>
                    <a:pt x="76199" y="265175"/>
                  </a:lnTo>
                  <a:lnTo>
                    <a:pt x="57650" y="265175"/>
                  </a:lnTo>
                  <a:lnTo>
                    <a:pt x="38671" y="265175"/>
                  </a:lnTo>
                  <a:lnTo>
                    <a:pt x="19407" y="265175"/>
                  </a:lnTo>
                  <a:lnTo>
                    <a:pt x="0" y="265175"/>
                  </a:lnTo>
                  <a:lnTo>
                    <a:pt x="0" y="212140"/>
                  </a:lnTo>
                  <a:lnTo>
                    <a:pt x="0" y="159105"/>
                  </a:lnTo>
                  <a:lnTo>
                    <a:pt x="0" y="106070"/>
                  </a:lnTo>
                  <a:lnTo>
                    <a:pt x="0" y="53035"/>
                  </a:lnTo>
                  <a:lnTo>
                    <a:pt x="0" y="0"/>
                  </a:lnTo>
                  <a:close/>
                </a:path>
                <a:path w="536575" h="265430">
                  <a:moveTo>
                    <a:pt x="443483" y="220979"/>
                  </a:moveTo>
                  <a:lnTo>
                    <a:pt x="420885" y="220979"/>
                  </a:lnTo>
                  <a:lnTo>
                    <a:pt x="398716" y="220979"/>
                  </a:lnTo>
                  <a:lnTo>
                    <a:pt x="376832" y="220979"/>
                  </a:lnTo>
                  <a:lnTo>
                    <a:pt x="355091" y="220979"/>
                  </a:lnTo>
                  <a:lnTo>
                    <a:pt x="352544" y="232171"/>
                  </a:lnTo>
                  <a:lnTo>
                    <a:pt x="349567" y="243077"/>
                  </a:lnTo>
                  <a:lnTo>
                    <a:pt x="346305" y="253984"/>
                  </a:lnTo>
                  <a:lnTo>
                    <a:pt x="342899" y="265175"/>
                  </a:lnTo>
                  <a:lnTo>
                    <a:pt x="323468" y="265175"/>
                  </a:lnTo>
                  <a:lnTo>
                    <a:pt x="304037" y="265175"/>
                  </a:lnTo>
                  <a:lnTo>
                    <a:pt x="284606" y="265175"/>
                  </a:lnTo>
                  <a:lnTo>
                    <a:pt x="265175" y="265175"/>
                  </a:lnTo>
                  <a:lnTo>
                    <a:pt x="280528" y="220979"/>
                  </a:lnTo>
                  <a:lnTo>
                    <a:pt x="296051" y="176783"/>
                  </a:lnTo>
                  <a:lnTo>
                    <a:pt x="311657" y="132587"/>
                  </a:lnTo>
                  <a:lnTo>
                    <a:pt x="327264" y="88391"/>
                  </a:lnTo>
                  <a:lnTo>
                    <a:pt x="342787" y="44195"/>
                  </a:lnTo>
                  <a:lnTo>
                    <a:pt x="358139" y="0"/>
                  </a:lnTo>
                  <a:lnTo>
                    <a:pt x="379595" y="0"/>
                  </a:lnTo>
                  <a:lnTo>
                    <a:pt x="400621" y="0"/>
                  </a:lnTo>
                  <a:lnTo>
                    <a:pt x="421362" y="0"/>
                  </a:lnTo>
                  <a:lnTo>
                    <a:pt x="441959" y="0"/>
                  </a:lnTo>
                  <a:lnTo>
                    <a:pt x="457425" y="44195"/>
                  </a:lnTo>
                  <a:lnTo>
                    <a:pt x="473230" y="88391"/>
                  </a:lnTo>
                  <a:lnTo>
                    <a:pt x="489203" y="132587"/>
                  </a:lnTo>
                  <a:lnTo>
                    <a:pt x="505177" y="176783"/>
                  </a:lnTo>
                  <a:lnTo>
                    <a:pt x="520982" y="220979"/>
                  </a:lnTo>
                  <a:lnTo>
                    <a:pt x="536447" y="265175"/>
                  </a:lnTo>
                  <a:lnTo>
                    <a:pt x="515897" y="265175"/>
                  </a:lnTo>
                  <a:lnTo>
                    <a:pt x="495490" y="265175"/>
                  </a:lnTo>
                  <a:lnTo>
                    <a:pt x="475368" y="265175"/>
                  </a:lnTo>
                  <a:lnTo>
                    <a:pt x="455675" y="265175"/>
                  </a:lnTo>
                  <a:lnTo>
                    <a:pt x="452270" y="253984"/>
                  </a:lnTo>
                  <a:lnTo>
                    <a:pt x="449008" y="243077"/>
                  </a:lnTo>
                  <a:lnTo>
                    <a:pt x="446031" y="232171"/>
                  </a:lnTo>
                  <a:lnTo>
                    <a:pt x="443483" y="220979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0" name="object 300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3196653" y="907600"/>
              <a:ext cx="65404" cy="106552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3390900" y="844291"/>
              <a:ext cx="763905" cy="265430"/>
            </a:xfrm>
            <a:custGeom>
              <a:avLst/>
              <a:gdLst/>
              <a:ahLst/>
              <a:cxnLst/>
              <a:rect l="l" t="t" r="r" b="b"/>
              <a:pathLst>
                <a:path w="763904" h="265430">
                  <a:moveTo>
                    <a:pt x="0" y="0"/>
                  </a:moveTo>
                  <a:lnTo>
                    <a:pt x="19407" y="0"/>
                  </a:lnTo>
                  <a:lnTo>
                    <a:pt x="38671" y="0"/>
                  </a:lnTo>
                  <a:lnTo>
                    <a:pt x="57650" y="0"/>
                  </a:lnTo>
                  <a:lnTo>
                    <a:pt x="76199" y="0"/>
                  </a:lnTo>
                  <a:lnTo>
                    <a:pt x="76199" y="50053"/>
                  </a:lnTo>
                  <a:lnTo>
                    <a:pt x="76199" y="99821"/>
                  </a:lnTo>
                  <a:lnTo>
                    <a:pt x="76199" y="149590"/>
                  </a:lnTo>
                  <a:lnTo>
                    <a:pt x="76199" y="199643"/>
                  </a:lnTo>
                  <a:lnTo>
                    <a:pt x="106799" y="199643"/>
                  </a:lnTo>
                  <a:lnTo>
                    <a:pt x="136969" y="199643"/>
                  </a:lnTo>
                  <a:lnTo>
                    <a:pt x="166854" y="199643"/>
                  </a:lnTo>
                  <a:lnTo>
                    <a:pt x="196595" y="199643"/>
                  </a:lnTo>
                  <a:lnTo>
                    <a:pt x="196595" y="215884"/>
                  </a:lnTo>
                  <a:lnTo>
                    <a:pt x="196595" y="232409"/>
                  </a:lnTo>
                  <a:lnTo>
                    <a:pt x="196595" y="248935"/>
                  </a:lnTo>
                  <a:lnTo>
                    <a:pt x="196595" y="265175"/>
                  </a:lnTo>
                  <a:lnTo>
                    <a:pt x="147446" y="265175"/>
                  </a:lnTo>
                  <a:lnTo>
                    <a:pt x="98297" y="265175"/>
                  </a:lnTo>
                  <a:lnTo>
                    <a:pt x="49148" y="265175"/>
                  </a:lnTo>
                  <a:lnTo>
                    <a:pt x="0" y="265175"/>
                  </a:lnTo>
                  <a:lnTo>
                    <a:pt x="0" y="212140"/>
                  </a:lnTo>
                  <a:lnTo>
                    <a:pt x="0" y="159105"/>
                  </a:lnTo>
                  <a:lnTo>
                    <a:pt x="0" y="106070"/>
                  </a:lnTo>
                  <a:lnTo>
                    <a:pt x="0" y="53035"/>
                  </a:lnTo>
                  <a:lnTo>
                    <a:pt x="0" y="0"/>
                  </a:lnTo>
                  <a:close/>
                </a:path>
                <a:path w="763904" h="265430">
                  <a:moveTo>
                    <a:pt x="231647" y="0"/>
                  </a:moveTo>
                  <a:lnTo>
                    <a:pt x="283321" y="0"/>
                  </a:lnTo>
                  <a:lnTo>
                    <a:pt x="335279" y="0"/>
                  </a:lnTo>
                  <a:lnTo>
                    <a:pt x="387238" y="0"/>
                  </a:lnTo>
                  <a:lnTo>
                    <a:pt x="438911" y="0"/>
                  </a:lnTo>
                  <a:lnTo>
                    <a:pt x="438911" y="13954"/>
                  </a:lnTo>
                  <a:lnTo>
                    <a:pt x="438911" y="28193"/>
                  </a:lnTo>
                  <a:lnTo>
                    <a:pt x="438911" y="42433"/>
                  </a:lnTo>
                  <a:lnTo>
                    <a:pt x="438911" y="56387"/>
                  </a:lnTo>
                  <a:lnTo>
                    <a:pt x="406026" y="56387"/>
                  </a:lnTo>
                  <a:lnTo>
                    <a:pt x="373570" y="56387"/>
                  </a:lnTo>
                  <a:lnTo>
                    <a:pt x="341399" y="56387"/>
                  </a:lnTo>
                  <a:lnTo>
                    <a:pt x="309371" y="56387"/>
                  </a:lnTo>
                  <a:lnTo>
                    <a:pt x="309371" y="66913"/>
                  </a:lnTo>
                  <a:lnTo>
                    <a:pt x="309371" y="77723"/>
                  </a:lnTo>
                  <a:lnTo>
                    <a:pt x="309371" y="88534"/>
                  </a:lnTo>
                  <a:lnTo>
                    <a:pt x="309371" y="99059"/>
                  </a:lnTo>
                  <a:lnTo>
                    <a:pt x="339113" y="99059"/>
                  </a:lnTo>
                  <a:lnTo>
                    <a:pt x="368998" y="99059"/>
                  </a:lnTo>
                  <a:lnTo>
                    <a:pt x="399168" y="99059"/>
                  </a:lnTo>
                  <a:lnTo>
                    <a:pt x="429767" y="99059"/>
                  </a:lnTo>
                  <a:lnTo>
                    <a:pt x="429767" y="112537"/>
                  </a:lnTo>
                  <a:lnTo>
                    <a:pt x="429767" y="125729"/>
                  </a:lnTo>
                  <a:lnTo>
                    <a:pt x="429767" y="138922"/>
                  </a:lnTo>
                  <a:lnTo>
                    <a:pt x="429767" y="152399"/>
                  </a:lnTo>
                  <a:lnTo>
                    <a:pt x="399168" y="152399"/>
                  </a:lnTo>
                  <a:lnTo>
                    <a:pt x="368998" y="152399"/>
                  </a:lnTo>
                  <a:lnTo>
                    <a:pt x="339113" y="152399"/>
                  </a:lnTo>
                  <a:lnTo>
                    <a:pt x="309371" y="152399"/>
                  </a:lnTo>
                  <a:lnTo>
                    <a:pt x="309371" y="165854"/>
                  </a:lnTo>
                  <a:lnTo>
                    <a:pt x="309371" y="178879"/>
                  </a:lnTo>
                  <a:lnTo>
                    <a:pt x="309371" y="191619"/>
                  </a:lnTo>
                  <a:lnTo>
                    <a:pt x="309371" y="204215"/>
                  </a:lnTo>
                  <a:lnTo>
                    <a:pt x="342518" y="204215"/>
                  </a:lnTo>
                  <a:lnTo>
                    <a:pt x="375665" y="204215"/>
                  </a:lnTo>
                  <a:lnTo>
                    <a:pt x="408812" y="204215"/>
                  </a:lnTo>
                  <a:lnTo>
                    <a:pt x="441959" y="204215"/>
                  </a:lnTo>
                  <a:lnTo>
                    <a:pt x="441959" y="219956"/>
                  </a:lnTo>
                  <a:lnTo>
                    <a:pt x="441959" y="235267"/>
                  </a:lnTo>
                  <a:lnTo>
                    <a:pt x="441959" y="250293"/>
                  </a:lnTo>
                  <a:lnTo>
                    <a:pt x="441959" y="265175"/>
                  </a:lnTo>
                  <a:lnTo>
                    <a:pt x="389381" y="265175"/>
                  </a:lnTo>
                  <a:lnTo>
                    <a:pt x="336803" y="265175"/>
                  </a:lnTo>
                  <a:lnTo>
                    <a:pt x="284225" y="265175"/>
                  </a:lnTo>
                  <a:lnTo>
                    <a:pt x="231647" y="265175"/>
                  </a:lnTo>
                  <a:lnTo>
                    <a:pt x="231647" y="212140"/>
                  </a:lnTo>
                  <a:lnTo>
                    <a:pt x="231647" y="159105"/>
                  </a:lnTo>
                  <a:lnTo>
                    <a:pt x="231647" y="106070"/>
                  </a:lnTo>
                  <a:lnTo>
                    <a:pt x="231647" y="53035"/>
                  </a:lnTo>
                  <a:lnTo>
                    <a:pt x="231647" y="0"/>
                  </a:lnTo>
                  <a:close/>
                </a:path>
                <a:path w="763904" h="265430">
                  <a:moveTo>
                    <a:pt x="483107" y="0"/>
                  </a:moveTo>
                  <a:lnTo>
                    <a:pt x="508253" y="0"/>
                  </a:lnTo>
                  <a:lnTo>
                    <a:pt x="533399" y="0"/>
                  </a:lnTo>
                  <a:lnTo>
                    <a:pt x="558545" y="0"/>
                  </a:lnTo>
                  <a:lnTo>
                    <a:pt x="583691" y="0"/>
                  </a:lnTo>
                  <a:lnTo>
                    <a:pt x="593955" y="40028"/>
                  </a:lnTo>
                  <a:lnTo>
                    <a:pt x="604075" y="80200"/>
                  </a:lnTo>
                  <a:lnTo>
                    <a:pt x="613910" y="120657"/>
                  </a:lnTo>
                  <a:lnTo>
                    <a:pt x="623315" y="161543"/>
                  </a:lnTo>
                  <a:lnTo>
                    <a:pt x="632698" y="120657"/>
                  </a:lnTo>
                  <a:lnTo>
                    <a:pt x="642365" y="80200"/>
                  </a:lnTo>
                  <a:lnTo>
                    <a:pt x="652033" y="40028"/>
                  </a:lnTo>
                  <a:lnTo>
                    <a:pt x="661415" y="0"/>
                  </a:lnTo>
                  <a:lnTo>
                    <a:pt x="687443" y="0"/>
                  </a:lnTo>
                  <a:lnTo>
                    <a:pt x="713041" y="0"/>
                  </a:lnTo>
                  <a:lnTo>
                    <a:pt x="738354" y="0"/>
                  </a:lnTo>
                  <a:lnTo>
                    <a:pt x="763523" y="0"/>
                  </a:lnTo>
                  <a:lnTo>
                    <a:pt x="763523" y="53035"/>
                  </a:lnTo>
                  <a:lnTo>
                    <a:pt x="763523" y="106070"/>
                  </a:lnTo>
                  <a:lnTo>
                    <a:pt x="763523" y="159105"/>
                  </a:lnTo>
                  <a:lnTo>
                    <a:pt x="763523" y="212140"/>
                  </a:lnTo>
                  <a:lnTo>
                    <a:pt x="763523" y="265175"/>
                  </a:lnTo>
                  <a:lnTo>
                    <a:pt x="747545" y="265175"/>
                  </a:lnTo>
                  <a:lnTo>
                    <a:pt x="731710" y="265175"/>
                  </a:lnTo>
                  <a:lnTo>
                    <a:pt x="716160" y="265175"/>
                  </a:lnTo>
                  <a:lnTo>
                    <a:pt x="701039" y="265175"/>
                  </a:lnTo>
                  <a:lnTo>
                    <a:pt x="701039" y="214645"/>
                  </a:lnTo>
                  <a:lnTo>
                    <a:pt x="701039" y="163829"/>
                  </a:lnTo>
                  <a:lnTo>
                    <a:pt x="701039" y="113014"/>
                  </a:lnTo>
                  <a:lnTo>
                    <a:pt x="701039" y="62483"/>
                  </a:lnTo>
                  <a:lnTo>
                    <a:pt x="688490" y="113657"/>
                  </a:lnTo>
                  <a:lnTo>
                    <a:pt x="676084" y="164401"/>
                  </a:lnTo>
                  <a:lnTo>
                    <a:pt x="663963" y="214860"/>
                  </a:lnTo>
                  <a:lnTo>
                    <a:pt x="652271" y="265175"/>
                  </a:lnTo>
                  <a:lnTo>
                    <a:pt x="637651" y="265175"/>
                  </a:lnTo>
                  <a:lnTo>
                    <a:pt x="623315" y="265175"/>
                  </a:lnTo>
                  <a:lnTo>
                    <a:pt x="608980" y="265175"/>
                  </a:lnTo>
                  <a:lnTo>
                    <a:pt x="594359" y="265175"/>
                  </a:lnTo>
                  <a:lnTo>
                    <a:pt x="582668" y="214860"/>
                  </a:lnTo>
                  <a:lnTo>
                    <a:pt x="570547" y="164401"/>
                  </a:lnTo>
                  <a:lnTo>
                    <a:pt x="558141" y="113657"/>
                  </a:lnTo>
                  <a:lnTo>
                    <a:pt x="545591" y="62483"/>
                  </a:lnTo>
                  <a:lnTo>
                    <a:pt x="545591" y="113014"/>
                  </a:lnTo>
                  <a:lnTo>
                    <a:pt x="545591" y="163829"/>
                  </a:lnTo>
                  <a:lnTo>
                    <a:pt x="545591" y="214645"/>
                  </a:lnTo>
                  <a:lnTo>
                    <a:pt x="545591" y="265175"/>
                  </a:lnTo>
                  <a:lnTo>
                    <a:pt x="529828" y="265175"/>
                  </a:lnTo>
                  <a:lnTo>
                    <a:pt x="514349" y="265175"/>
                  </a:lnTo>
                  <a:lnTo>
                    <a:pt x="498871" y="265175"/>
                  </a:lnTo>
                  <a:lnTo>
                    <a:pt x="483107" y="265175"/>
                  </a:lnTo>
                  <a:lnTo>
                    <a:pt x="483107" y="212140"/>
                  </a:lnTo>
                  <a:lnTo>
                    <a:pt x="483107" y="159105"/>
                  </a:lnTo>
                  <a:lnTo>
                    <a:pt x="483107" y="106070"/>
                  </a:lnTo>
                  <a:lnTo>
                    <a:pt x="483107" y="53035"/>
                  </a:lnTo>
                  <a:lnTo>
                    <a:pt x="483107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4206240" y="774191"/>
              <a:ext cx="78105" cy="335280"/>
            </a:xfrm>
            <a:custGeom>
              <a:avLst/>
              <a:gdLst/>
              <a:ahLst/>
              <a:cxnLst/>
              <a:rect l="l" t="t" r="r" b="b"/>
              <a:pathLst>
                <a:path w="78104" h="335280">
                  <a:moveTo>
                    <a:pt x="65532" y="0"/>
                  </a:moveTo>
                  <a:lnTo>
                    <a:pt x="12192" y="0"/>
                  </a:lnTo>
                  <a:lnTo>
                    <a:pt x="12192" y="53340"/>
                  </a:lnTo>
                  <a:lnTo>
                    <a:pt x="65532" y="53340"/>
                  </a:lnTo>
                  <a:lnTo>
                    <a:pt x="65532" y="0"/>
                  </a:lnTo>
                  <a:close/>
                </a:path>
                <a:path w="78104" h="335280">
                  <a:moveTo>
                    <a:pt x="77724" y="70104"/>
                  </a:moveTo>
                  <a:lnTo>
                    <a:pt x="0" y="70104"/>
                  </a:lnTo>
                  <a:lnTo>
                    <a:pt x="0" y="335280"/>
                  </a:lnTo>
                  <a:lnTo>
                    <a:pt x="77724" y="335280"/>
                  </a:lnTo>
                  <a:lnTo>
                    <a:pt x="77724" y="7010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4206239" y="774187"/>
              <a:ext cx="78105" cy="335280"/>
            </a:xfrm>
            <a:custGeom>
              <a:avLst/>
              <a:gdLst/>
              <a:ahLst/>
              <a:cxnLst/>
              <a:rect l="l" t="t" r="r" b="b"/>
              <a:pathLst>
                <a:path w="78104" h="335280">
                  <a:moveTo>
                    <a:pt x="0" y="70103"/>
                  </a:moveTo>
                  <a:lnTo>
                    <a:pt x="19430" y="70103"/>
                  </a:lnTo>
                  <a:lnTo>
                    <a:pt x="38861" y="70103"/>
                  </a:lnTo>
                  <a:lnTo>
                    <a:pt x="58292" y="70103"/>
                  </a:lnTo>
                  <a:lnTo>
                    <a:pt x="77723" y="70103"/>
                  </a:lnTo>
                  <a:lnTo>
                    <a:pt x="77723" y="123139"/>
                  </a:lnTo>
                  <a:lnTo>
                    <a:pt x="77723" y="176174"/>
                  </a:lnTo>
                  <a:lnTo>
                    <a:pt x="77723" y="229209"/>
                  </a:lnTo>
                  <a:lnTo>
                    <a:pt x="77723" y="282244"/>
                  </a:lnTo>
                  <a:lnTo>
                    <a:pt x="77723" y="335279"/>
                  </a:lnTo>
                  <a:lnTo>
                    <a:pt x="58292" y="335279"/>
                  </a:lnTo>
                  <a:lnTo>
                    <a:pt x="38861" y="335279"/>
                  </a:lnTo>
                  <a:lnTo>
                    <a:pt x="19430" y="335279"/>
                  </a:lnTo>
                  <a:lnTo>
                    <a:pt x="0" y="335279"/>
                  </a:lnTo>
                  <a:lnTo>
                    <a:pt x="0" y="282244"/>
                  </a:lnTo>
                  <a:lnTo>
                    <a:pt x="0" y="229209"/>
                  </a:lnTo>
                  <a:lnTo>
                    <a:pt x="0" y="176174"/>
                  </a:lnTo>
                  <a:lnTo>
                    <a:pt x="0" y="123139"/>
                  </a:lnTo>
                  <a:lnTo>
                    <a:pt x="0" y="70103"/>
                  </a:lnTo>
                  <a:close/>
                </a:path>
                <a:path w="78104" h="335280">
                  <a:moveTo>
                    <a:pt x="12191" y="0"/>
                  </a:moveTo>
                  <a:lnTo>
                    <a:pt x="25884" y="0"/>
                  </a:lnTo>
                  <a:lnTo>
                    <a:pt x="39433" y="0"/>
                  </a:lnTo>
                  <a:lnTo>
                    <a:pt x="52697" y="0"/>
                  </a:lnTo>
                  <a:lnTo>
                    <a:pt x="65531" y="0"/>
                  </a:lnTo>
                  <a:lnTo>
                    <a:pt x="65531" y="13692"/>
                  </a:lnTo>
                  <a:lnTo>
                    <a:pt x="65531" y="27241"/>
                  </a:lnTo>
                  <a:lnTo>
                    <a:pt x="65531" y="40505"/>
                  </a:lnTo>
                  <a:lnTo>
                    <a:pt x="65531" y="53339"/>
                  </a:lnTo>
                  <a:lnTo>
                    <a:pt x="52697" y="53339"/>
                  </a:lnTo>
                  <a:lnTo>
                    <a:pt x="39433" y="53339"/>
                  </a:lnTo>
                  <a:lnTo>
                    <a:pt x="25884" y="53339"/>
                  </a:lnTo>
                  <a:lnTo>
                    <a:pt x="12191" y="53339"/>
                  </a:lnTo>
                  <a:lnTo>
                    <a:pt x="12191" y="40505"/>
                  </a:lnTo>
                  <a:lnTo>
                    <a:pt x="12191" y="27241"/>
                  </a:lnTo>
                  <a:lnTo>
                    <a:pt x="12191" y="13692"/>
                  </a:lnTo>
                  <a:lnTo>
                    <a:pt x="12191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/>
            <p:cNvSpPr/>
            <p:nvPr/>
          </p:nvSpPr>
          <p:spPr>
            <a:xfrm>
              <a:off x="4338827" y="844291"/>
              <a:ext cx="239395" cy="265430"/>
            </a:xfrm>
            <a:custGeom>
              <a:avLst/>
              <a:gdLst/>
              <a:ahLst/>
              <a:cxnLst/>
              <a:rect l="l" t="t" r="r" b="b"/>
              <a:pathLst>
                <a:path w="239395" h="265430">
                  <a:moveTo>
                    <a:pt x="239267" y="0"/>
                  </a:moveTo>
                  <a:lnTo>
                    <a:pt x="166115" y="0"/>
                  </a:lnTo>
                  <a:lnTo>
                    <a:pt x="166115" y="146303"/>
                  </a:lnTo>
                  <a:lnTo>
                    <a:pt x="143017" y="109727"/>
                  </a:lnTo>
                  <a:lnTo>
                    <a:pt x="96250" y="36575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265175"/>
                  </a:lnTo>
                  <a:lnTo>
                    <a:pt x="73151" y="265175"/>
                  </a:lnTo>
                  <a:lnTo>
                    <a:pt x="73151" y="120395"/>
                  </a:lnTo>
                  <a:lnTo>
                    <a:pt x="96250" y="156733"/>
                  </a:lnTo>
                  <a:lnTo>
                    <a:pt x="143017" y="228838"/>
                  </a:lnTo>
                  <a:lnTo>
                    <a:pt x="166115" y="265175"/>
                  </a:lnTo>
                  <a:lnTo>
                    <a:pt x="239267" y="265175"/>
                  </a:lnTo>
                  <a:lnTo>
                    <a:pt x="23926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4338827" y="844291"/>
              <a:ext cx="239395" cy="265430"/>
            </a:xfrm>
            <a:custGeom>
              <a:avLst/>
              <a:gdLst/>
              <a:ahLst/>
              <a:cxnLst/>
              <a:rect l="l" t="t" r="r" b="b"/>
              <a:pathLst>
                <a:path w="239395" h="265430">
                  <a:moveTo>
                    <a:pt x="0" y="0"/>
                  </a:moveTo>
                  <a:lnTo>
                    <a:pt x="18287" y="0"/>
                  </a:lnTo>
                  <a:lnTo>
                    <a:pt x="36575" y="0"/>
                  </a:lnTo>
                  <a:lnTo>
                    <a:pt x="54863" y="0"/>
                  </a:lnTo>
                  <a:lnTo>
                    <a:pt x="73151" y="0"/>
                  </a:lnTo>
                  <a:lnTo>
                    <a:pt x="96250" y="36575"/>
                  </a:lnTo>
                  <a:lnTo>
                    <a:pt x="119633" y="73151"/>
                  </a:lnTo>
                  <a:lnTo>
                    <a:pt x="143017" y="109727"/>
                  </a:lnTo>
                  <a:lnTo>
                    <a:pt x="166115" y="146303"/>
                  </a:lnTo>
                  <a:lnTo>
                    <a:pt x="166115" y="109727"/>
                  </a:lnTo>
                  <a:lnTo>
                    <a:pt x="166115" y="73151"/>
                  </a:lnTo>
                  <a:lnTo>
                    <a:pt x="166115" y="36575"/>
                  </a:lnTo>
                  <a:lnTo>
                    <a:pt x="166115" y="0"/>
                  </a:lnTo>
                  <a:lnTo>
                    <a:pt x="184403" y="0"/>
                  </a:lnTo>
                  <a:lnTo>
                    <a:pt x="202691" y="0"/>
                  </a:lnTo>
                  <a:lnTo>
                    <a:pt x="220979" y="0"/>
                  </a:lnTo>
                  <a:lnTo>
                    <a:pt x="239267" y="0"/>
                  </a:lnTo>
                  <a:lnTo>
                    <a:pt x="239267" y="53035"/>
                  </a:lnTo>
                  <a:lnTo>
                    <a:pt x="239267" y="106070"/>
                  </a:lnTo>
                  <a:lnTo>
                    <a:pt x="239267" y="159105"/>
                  </a:lnTo>
                  <a:lnTo>
                    <a:pt x="239267" y="212140"/>
                  </a:lnTo>
                  <a:lnTo>
                    <a:pt x="239267" y="265175"/>
                  </a:lnTo>
                  <a:lnTo>
                    <a:pt x="220979" y="265175"/>
                  </a:lnTo>
                  <a:lnTo>
                    <a:pt x="202691" y="265175"/>
                  </a:lnTo>
                  <a:lnTo>
                    <a:pt x="184403" y="265175"/>
                  </a:lnTo>
                  <a:lnTo>
                    <a:pt x="166115" y="265175"/>
                  </a:lnTo>
                  <a:lnTo>
                    <a:pt x="143017" y="228838"/>
                  </a:lnTo>
                  <a:lnTo>
                    <a:pt x="119633" y="192785"/>
                  </a:lnTo>
                  <a:lnTo>
                    <a:pt x="96250" y="156733"/>
                  </a:lnTo>
                  <a:lnTo>
                    <a:pt x="73151" y="120395"/>
                  </a:lnTo>
                  <a:lnTo>
                    <a:pt x="73151" y="156090"/>
                  </a:lnTo>
                  <a:lnTo>
                    <a:pt x="73151" y="192214"/>
                  </a:lnTo>
                  <a:lnTo>
                    <a:pt x="73151" y="228623"/>
                  </a:lnTo>
                  <a:lnTo>
                    <a:pt x="73151" y="265175"/>
                  </a:lnTo>
                  <a:lnTo>
                    <a:pt x="54863" y="265175"/>
                  </a:lnTo>
                  <a:lnTo>
                    <a:pt x="36575" y="265175"/>
                  </a:lnTo>
                  <a:lnTo>
                    <a:pt x="18287" y="265175"/>
                  </a:lnTo>
                  <a:lnTo>
                    <a:pt x="0" y="265175"/>
                  </a:lnTo>
                  <a:lnTo>
                    <a:pt x="0" y="212140"/>
                  </a:lnTo>
                  <a:lnTo>
                    <a:pt x="0" y="159105"/>
                  </a:lnTo>
                  <a:lnTo>
                    <a:pt x="0" y="106070"/>
                  </a:lnTo>
                  <a:lnTo>
                    <a:pt x="0" y="53035"/>
                  </a:lnTo>
                  <a:lnTo>
                    <a:pt x="0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4629912" y="844295"/>
              <a:ext cx="760730" cy="266065"/>
            </a:xfrm>
            <a:custGeom>
              <a:avLst/>
              <a:gdLst/>
              <a:ahLst/>
              <a:cxnLst/>
              <a:rect l="l" t="t" r="r" b="b"/>
              <a:pathLst>
                <a:path w="760729" h="266065">
                  <a:moveTo>
                    <a:pt x="230124" y="131064"/>
                  </a:moveTo>
                  <a:lnTo>
                    <a:pt x="226263" y="92494"/>
                  </a:lnTo>
                  <a:lnTo>
                    <a:pt x="216522" y="59436"/>
                  </a:lnTo>
                  <a:lnTo>
                    <a:pt x="215836" y="57721"/>
                  </a:lnTo>
                  <a:lnTo>
                    <a:pt x="188404" y="21907"/>
                  </a:lnTo>
                  <a:lnTo>
                    <a:pt x="152400" y="3898"/>
                  </a:lnTo>
                  <a:lnTo>
                    <a:pt x="152400" y="132588"/>
                  </a:lnTo>
                  <a:lnTo>
                    <a:pt x="152082" y="147472"/>
                  </a:lnTo>
                  <a:lnTo>
                    <a:pt x="143256" y="188976"/>
                  </a:lnTo>
                  <a:lnTo>
                    <a:pt x="107480" y="203936"/>
                  </a:lnTo>
                  <a:lnTo>
                    <a:pt x="96012" y="204216"/>
                  </a:lnTo>
                  <a:lnTo>
                    <a:pt x="77724" y="204216"/>
                  </a:lnTo>
                  <a:lnTo>
                    <a:pt x="77724" y="59436"/>
                  </a:lnTo>
                  <a:lnTo>
                    <a:pt x="96012" y="59436"/>
                  </a:lnTo>
                  <a:lnTo>
                    <a:pt x="140208" y="76200"/>
                  </a:lnTo>
                  <a:lnTo>
                    <a:pt x="151561" y="113487"/>
                  </a:lnTo>
                  <a:lnTo>
                    <a:pt x="152400" y="132588"/>
                  </a:lnTo>
                  <a:lnTo>
                    <a:pt x="152400" y="3898"/>
                  </a:lnTo>
                  <a:lnTo>
                    <a:pt x="145161" y="2286"/>
                  </a:lnTo>
                  <a:lnTo>
                    <a:pt x="130581" y="571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265176"/>
                  </a:lnTo>
                  <a:lnTo>
                    <a:pt x="114300" y="265176"/>
                  </a:lnTo>
                  <a:lnTo>
                    <a:pt x="161544" y="257556"/>
                  </a:lnTo>
                  <a:lnTo>
                    <a:pt x="195072" y="236220"/>
                  </a:lnTo>
                  <a:lnTo>
                    <a:pt x="218109" y="204216"/>
                  </a:lnTo>
                  <a:lnTo>
                    <a:pt x="229552" y="151396"/>
                  </a:lnTo>
                  <a:lnTo>
                    <a:pt x="230124" y="131064"/>
                  </a:lnTo>
                  <a:close/>
                </a:path>
                <a:path w="760729" h="266065">
                  <a:moveTo>
                    <a:pt x="480060" y="204724"/>
                  </a:moveTo>
                  <a:lnTo>
                    <a:pt x="347472" y="204724"/>
                  </a:lnTo>
                  <a:lnTo>
                    <a:pt x="347472" y="152654"/>
                  </a:lnTo>
                  <a:lnTo>
                    <a:pt x="467868" y="152654"/>
                  </a:lnTo>
                  <a:lnTo>
                    <a:pt x="467868" y="99314"/>
                  </a:lnTo>
                  <a:lnTo>
                    <a:pt x="347472" y="99314"/>
                  </a:lnTo>
                  <a:lnTo>
                    <a:pt x="347472" y="56134"/>
                  </a:lnTo>
                  <a:lnTo>
                    <a:pt x="477012" y="56134"/>
                  </a:lnTo>
                  <a:lnTo>
                    <a:pt x="477012" y="254"/>
                  </a:lnTo>
                  <a:lnTo>
                    <a:pt x="269748" y="254"/>
                  </a:lnTo>
                  <a:lnTo>
                    <a:pt x="269748" y="56134"/>
                  </a:lnTo>
                  <a:lnTo>
                    <a:pt x="269748" y="99314"/>
                  </a:lnTo>
                  <a:lnTo>
                    <a:pt x="269748" y="152654"/>
                  </a:lnTo>
                  <a:lnTo>
                    <a:pt x="269748" y="204724"/>
                  </a:lnTo>
                  <a:lnTo>
                    <a:pt x="269748" y="265684"/>
                  </a:lnTo>
                  <a:lnTo>
                    <a:pt x="480060" y="265684"/>
                  </a:lnTo>
                  <a:lnTo>
                    <a:pt x="480060" y="204724"/>
                  </a:lnTo>
                  <a:close/>
                </a:path>
                <a:path w="760729" h="266065">
                  <a:moveTo>
                    <a:pt x="760476" y="0"/>
                  </a:moveTo>
                  <a:lnTo>
                    <a:pt x="688848" y="0"/>
                  </a:lnTo>
                  <a:lnTo>
                    <a:pt x="688848" y="146304"/>
                  </a:lnTo>
                  <a:lnTo>
                    <a:pt x="664857" y="109728"/>
                  </a:lnTo>
                  <a:lnTo>
                    <a:pt x="641032" y="73152"/>
                  </a:lnTo>
                  <a:lnTo>
                    <a:pt x="617474" y="36576"/>
                  </a:lnTo>
                  <a:lnTo>
                    <a:pt x="594360" y="0"/>
                  </a:lnTo>
                  <a:lnTo>
                    <a:pt x="522732" y="0"/>
                  </a:lnTo>
                  <a:lnTo>
                    <a:pt x="522732" y="265176"/>
                  </a:lnTo>
                  <a:lnTo>
                    <a:pt x="594360" y="265176"/>
                  </a:lnTo>
                  <a:lnTo>
                    <a:pt x="594360" y="120396"/>
                  </a:lnTo>
                  <a:lnTo>
                    <a:pt x="618337" y="156730"/>
                  </a:lnTo>
                  <a:lnTo>
                    <a:pt x="642175" y="192786"/>
                  </a:lnTo>
                  <a:lnTo>
                    <a:pt x="665721" y="228841"/>
                  </a:lnTo>
                  <a:lnTo>
                    <a:pt x="688848" y="265176"/>
                  </a:lnTo>
                  <a:lnTo>
                    <a:pt x="760476" y="265176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4629911" y="844291"/>
              <a:ext cx="230504" cy="265430"/>
            </a:xfrm>
            <a:custGeom>
              <a:avLst/>
              <a:gdLst/>
              <a:ahLst/>
              <a:cxnLst/>
              <a:rect l="l" t="t" r="r" b="b"/>
              <a:pathLst>
                <a:path w="230504" h="265430">
                  <a:moveTo>
                    <a:pt x="0" y="0"/>
                  </a:moveTo>
                  <a:lnTo>
                    <a:pt x="28574" y="0"/>
                  </a:lnTo>
                  <a:lnTo>
                    <a:pt x="57149" y="0"/>
                  </a:lnTo>
                  <a:lnTo>
                    <a:pt x="85724" y="0"/>
                  </a:lnTo>
                  <a:lnTo>
                    <a:pt x="114299" y="0"/>
                  </a:lnTo>
                  <a:lnTo>
                    <a:pt x="130587" y="571"/>
                  </a:lnTo>
                  <a:lnTo>
                    <a:pt x="169163" y="9143"/>
                  </a:lnTo>
                  <a:lnTo>
                    <a:pt x="204215" y="38099"/>
                  </a:lnTo>
                  <a:lnTo>
                    <a:pt x="224027" y="80771"/>
                  </a:lnTo>
                  <a:lnTo>
                    <a:pt x="230123" y="131063"/>
                  </a:lnTo>
                  <a:lnTo>
                    <a:pt x="229552" y="151399"/>
                  </a:lnTo>
                  <a:lnTo>
                    <a:pt x="220979" y="198119"/>
                  </a:lnTo>
                  <a:lnTo>
                    <a:pt x="195071" y="236219"/>
                  </a:lnTo>
                  <a:lnTo>
                    <a:pt x="161543" y="257555"/>
                  </a:lnTo>
                  <a:lnTo>
                    <a:pt x="114299" y="265175"/>
                  </a:lnTo>
                  <a:lnTo>
                    <a:pt x="85724" y="265175"/>
                  </a:lnTo>
                  <a:lnTo>
                    <a:pt x="57149" y="265175"/>
                  </a:lnTo>
                  <a:lnTo>
                    <a:pt x="28574" y="265175"/>
                  </a:lnTo>
                  <a:lnTo>
                    <a:pt x="0" y="265175"/>
                  </a:lnTo>
                  <a:lnTo>
                    <a:pt x="0" y="212140"/>
                  </a:lnTo>
                  <a:lnTo>
                    <a:pt x="0" y="159105"/>
                  </a:lnTo>
                  <a:lnTo>
                    <a:pt x="0" y="106070"/>
                  </a:lnTo>
                  <a:lnTo>
                    <a:pt x="0" y="53035"/>
                  </a:lnTo>
                  <a:lnTo>
                    <a:pt x="0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8" name="object 308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702365" y="898456"/>
              <a:ext cx="85216" cy="155320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4899659" y="844291"/>
              <a:ext cx="490855" cy="265430"/>
            </a:xfrm>
            <a:custGeom>
              <a:avLst/>
              <a:gdLst/>
              <a:ahLst/>
              <a:cxnLst/>
              <a:rect l="l" t="t" r="r" b="b"/>
              <a:pathLst>
                <a:path w="490854" h="265430">
                  <a:moveTo>
                    <a:pt x="0" y="0"/>
                  </a:moveTo>
                  <a:lnTo>
                    <a:pt x="51673" y="0"/>
                  </a:lnTo>
                  <a:lnTo>
                    <a:pt x="103631" y="0"/>
                  </a:lnTo>
                  <a:lnTo>
                    <a:pt x="155590" y="0"/>
                  </a:lnTo>
                  <a:lnTo>
                    <a:pt x="207263" y="0"/>
                  </a:lnTo>
                  <a:lnTo>
                    <a:pt x="207263" y="13954"/>
                  </a:lnTo>
                  <a:lnTo>
                    <a:pt x="207263" y="28193"/>
                  </a:lnTo>
                  <a:lnTo>
                    <a:pt x="207263" y="42433"/>
                  </a:lnTo>
                  <a:lnTo>
                    <a:pt x="207263" y="56387"/>
                  </a:lnTo>
                  <a:lnTo>
                    <a:pt x="175021" y="56387"/>
                  </a:lnTo>
                  <a:lnTo>
                    <a:pt x="142493" y="56387"/>
                  </a:lnTo>
                  <a:lnTo>
                    <a:pt x="109966" y="56387"/>
                  </a:lnTo>
                  <a:lnTo>
                    <a:pt x="77723" y="56387"/>
                  </a:lnTo>
                  <a:lnTo>
                    <a:pt x="77723" y="66913"/>
                  </a:lnTo>
                  <a:lnTo>
                    <a:pt x="77723" y="77723"/>
                  </a:lnTo>
                  <a:lnTo>
                    <a:pt x="77723" y="88534"/>
                  </a:lnTo>
                  <a:lnTo>
                    <a:pt x="77723" y="99059"/>
                  </a:lnTo>
                  <a:lnTo>
                    <a:pt x="107465" y="99059"/>
                  </a:lnTo>
                  <a:lnTo>
                    <a:pt x="137350" y="99059"/>
                  </a:lnTo>
                  <a:lnTo>
                    <a:pt x="167520" y="99059"/>
                  </a:lnTo>
                  <a:lnTo>
                    <a:pt x="198119" y="99059"/>
                  </a:lnTo>
                  <a:lnTo>
                    <a:pt x="198119" y="112537"/>
                  </a:lnTo>
                  <a:lnTo>
                    <a:pt x="198119" y="125729"/>
                  </a:lnTo>
                  <a:lnTo>
                    <a:pt x="198119" y="138922"/>
                  </a:lnTo>
                  <a:lnTo>
                    <a:pt x="198119" y="152399"/>
                  </a:lnTo>
                  <a:lnTo>
                    <a:pt x="167520" y="152399"/>
                  </a:lnTo>
                  <a:lnTo>
                    <a:pt x="137350" y="152399"/>
                  </a:lnTo>
                  <a:lnTo>
                    <a:pt x="107465" y="152399"/>
                  </a:lnTo>
                  <a:lnTo>
                    <a:pt x="77723" y="152399"/>
                  </a:lnTo>
                  <a:lnTo>
                    <a:pt x="77723" y="165854"/>
                  </a:lnTo>
                  <a:lnTo>
                    <a:pt x="77723" y="178879"/>
                  </a:lnTo>
                  <a:lnTo>
                    <a:pt x="77723" y="191619"/>
                  </a:lnTo>
                  <a:lnTo>
                    <a:pt x="77723" y="204215"/>
                  </a:lnTo>
                  <a:lnTo>
                    <a:pt x="110870" y="204215"/>
                  </a:lnTo>
                  <a:lnTo>
                    <a:pt x="144017" y="204215"/>
                  </a:lnTo>
                  <a:lnTo>
                    <a:pt x="177164" y="204215"/>
                  </a:lnTo>
                  <a:lnTo>
                    <a:pt x="210311" y="204215"/>
                  </a:lnTo>
                  <a:lnTo>
                    <a:pt x="210311" y="219956"/>
                  </a:lnTo>
                  <a:lnTo>
                    <a:pt x="210311" y="235267"/>
                  </a:lnTo>
                  <a:lnTo>
                    <a:pt x="210311" y="250293"/>
                  </a:lnTo>
                  <a:lnTo>
                    <a:pt x="210311" y="265175"/>
                  </a:lnTo>
                  <a:lnTo>
                    <a:pt x="157733" y="265175"/>
                  </a:lnTo>
                  <a:lnTo>
                    <a:pt x="105155" y="265175"/>
                  </a:lnTo>
                  <a:lnTo>
                    <a:pt x="52577" y="265175"/>
                  </a:lnTo>
                  <a:lnTo>
                    <a:pt x="0" y="265175"/>
                  </a:lnTo>
                  <a:lnTo>
                    <a:pt x="0" y="212140"/>
                  </a:lnTo>
                  <a:lnTo>
                    <a:pt x="0" y="159105"/>
                  </a:lnTo>
                  <a:lnTo>
                    <a:pt x="0" y="106070"/>
                  </a:lnTo>
                  <a:lnTo>
                    <a:pt x="0" y="53035"/>
                  </a:lnTo>
                  <a:lnTo>
                    <a:pt x="0" y="0"/>
                  </a:lnTo>
                  <a:close/>
                </a:path>
                <a:path w="490854" h="265430">
                  <a:moveTo>
                    <a:pt x="252983" y="0"/>
                  </a:moveTo>
                  <a:lnTo>
                    <a:pt x="271033" y="0"/>
                  </a:lnTo>
                  <a:lnTo>
                    <a:pt x="288797" y="0"/>
                  </a:lnTo>
                  <a:lnTo>
                    <a:pt x="306562" y="0"/>
                  </a:lnTo>
                  <a:lnTo>
                    <a:pt x="324611" y="0"/>
                  </a:lnTo>
                  <a:lnTo>
                    <a:pt x="347733" y="36575"/>
                  </a:lnTo>
                  <a:lnTo>
                    <a:pt x="371284" y="73151"/>
                  </a:lnTo>
                  <a:lnTo>
                    <a:pt x="395120" y="109727"/>
                  </a:lnTo>
                  <a:lnTo>
                    <a:pt x="419099" y="146303"/>
                  </a:lnTo>
                  <a:lnTo>
                    <a:pt x="419099" y="109727"/>
                  </a:lnTo>
                  <a:lnTo>
                    <a:pt x="419099" y="73151"/>
                  </a:lnTo>
                  <a:lnTo>
                    <a:pt x="419099" y="36575"/>
                  </a:lnTo>
                  <a:lnTo>
                    <a:pt x="419099" y="0"/>
                  </a:lnTo>
                  <a:lnTo>
                    <a:pt x="437149" y="0"/>
                  </a:lnTo>
                  <a:lnTo>
                    <a:pt x="454913" y="0"/>
                  </a:lnTo>
                  <a:lnTo>
                    <a:pt x="472678" y="0"/>
                  </a:lnTo>
                  <a:lnTo>
                    <a:pt x="490727" y="0"/>
                  </a:lnTo>
                  <a:lnTo>
                    <a:pt x="490727" y="53035"/>
                  </a:lnTo>
                  <a:lnTo>
                    <a:pt x="490727" y="106070"/>
                  </a:lnTo>
                  <a:lnTo>
                    <a:pt x="490727" y="159105"/>
                  </a:lnTo>
                  <a:lnTo>
                    <a:pt x="490727" y="212140"/>
                  </a:lnTo>
                  <a:lnTo>
                    <a:pt x="490727" y="265175"/>
                  </a:lnTo>
                  <a:lnTo>
                    <a:pt x="472678" y="265175"/>
                  </a:lnTo>
                  <a:lnTo>
                    <a:pt x="454913" y="265175"/>
                  </a:lnTo>
                  <a:lnTo>
                    <a:pt x="437149" y="265175"/>
                  </a:lnTo>
                  <a:lnTo>
                    <a:pt x="419099" y="265175"/>
                  </a:lnTo>
                  <a:lnTo>
                    <a:pt x="395978" y="228838"/>
                  </a:lnTo>
                  <a:lnTo>
                    <a:pt x="372427" y="192785"/>
                  </a:lnTo>
                  <a:lnTo>
                    <a:pt x="348591" y="156733"/>
                  </a:lnTo>
                  <a:lnTo>
                    <a:pt x="324611" y="120395"/>
                  </a:lnTo>
                  <a:lnTo>
                    <a:pt x="324611" y="156090"/>
                  </a:lnTo>
                  <a:lnTo>
                    <a:pt x="324611" y="192214"/>
                  </a:lnTo>
                  <a:lnTo>
                    <a:pt x="324611" y="228623"/>
                  </a:lnTo>
                  <a:lnTo>
                    <a:pt x="324611" y="265175"/>
                  </a:lnTo>
                  <a:lnTo>
                    <a:pt x="307205" y="265175"/>
                  </a:lnTo>
                  <a:lnTo>
                    <a:pt x="289369" y="265175"/>
                  </a:lnTo>
                  <a:lnTo>
                    <a:pt x="271248" y="265175"/>
                  </a:lnTo>
                  <a:lnTo>
                    <a:pt x="252983" y="265175"/>
                  </a:lnTo>
                  <a:lnTo>
                    <a:pt x="252983" y="212140"/>
                  </a:lnTo>
                  <a:lnTo>
                    <a:pt x="252983" y="159105"/>
                  </a:lnTo>
                  <a:lnTo>
                    <a:pt x="252983" y="106070"/>
                  </a:lnTo>
                  <a:lnTo>
                    <a:pt x="252983" y="53035"/>
                  </a:lnTo>
                  <a:lnTo>
                    <a:pt x="252983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0" y="1158235"/>
              <a:ext cx="7559040" cy="0"/>
            </a:xfrm>
            <a:custGeom>
              <a:avLst/>
              <a:gdLst/>
              <a:ahLst/>
              <a:cxnLst/>
              <a:rect l="l" t="t" r="r" b="b"/>
              <a:pathLst>
                <a:path w="7559040" h="0">
                  <a:moveTo>
                    <a:pt x="0" y="0"/>
                  </a:moveTo>
                  <a:lnTo>
                    <a:pt x="7559039" y="0"/>
                  </a:lnTo>
                </a:path>
              </a:pathLst>
            </a:custGeom>
            <a:ln w="2857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1" name="object 311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6582156" y="573018"/>
              <a:ext cx="477011" cy="522731"/>
            </a:xfrm>
            <a:prstGeom prst="rect">
              <a:avLst/>
            </a:prstGeom>
          </p:spPr>
        </p:pic>
      </p:grpSp>
      <p:grpSp>
        <p:nvGrpSpPr>
          <p:cNvPr id="312" name="object 312"/>
          <p:cNvGrpSpPr/>
          <p:nvPr/>
        </p:nvGrpSpPr>
        <p:grpSpPr>
          <a:xfrm>
            <a:off x="5691441" y="317812"/>
            <a:ext cx="248285" cy="274320"/>
            <a:chOff x="5691441" y="317812"/>
            <a:chExt cx="248285" cy="274320"/>
          </a:xfrm>
        </p:grpSpPr>
        <p:sp>
          <p:nvSpPr>
            <p:cNvPr id="313" name="object 313"/>
            <p:cNvSpPr/>
            <p:nvPr/>
          </p:nvSpPr>
          <p:spPr>
            <a:xfrm>
              <a:off x="5696711" y="323083"/>
              <a:ext cx="238125" cy="264160"/>
            </a:xfrm>
            <a:custGeom>
              <a:avLst/>
              <a:gdLst/>
              <a:ahLst/>
              <a:cxnLst/>
              <a:rect l="l" t="t" r="r" b="b"/>
              <a:pathLst>
                <a:path w="238125" h="264159">
                  <a:moveTo>
                    <a:pt x="237743" y="0"/>
                  </a:moveTo>
                  <a:lnTo>
                    <a:pt x="166115" y="0"/>
                  </a:lnTo>
                  <a:lnTo>
                    <a:pt x="166115" y="146303"/>
                  </a:lnTo>
                  <a:lnTo>
                    <a:pt x="142136" y="109727"/>
                  </a:lnTo>
                  <a:lnTo>
                    <a:pt x="118300" y="73151"/>
                  </a:lnTo>
                  <a:lnTo>
                    <a:pt x="94749" y="36575"/>
                  </a:lnTo>
                  <a:lnTo>
                    <a:pt x="71627" y="0"/>
                  </a:lnTo>
                  <a:lnTo>
                    <a:pt x="0" y="0"/>
                  </a:lnTo>
                  <a:lnTo>
                    <a:pt x="0" y="263651"/>
                  </a:lnTo>
                  <a:lnTo>
                    <a:pt x="71627" y="263651"/>
                  </a:lnTo>
                  <a:lnTo>
                    <a:pt x="71627" y="118871"/>
                  </a:lnTo>
                  <a:lnTo>
                    <a:pt x="94749" y="155209"/>
                  </a:lnTo>
                  <a:lnTo>
                    <a:pt x="118300" y="191261"/>
                  </a:lnTo>
                  <a:lnTo>
                    <a:pt x="142136" y="227314"/>
                  </a:lnTo>
                  <a:lnTo>
                    <a:pt x="166115" y="263651"/>
                  </a:lnTo>
                  <a:lnTo>
                    <a:pt x="237743" y="263651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5696711" y="323083"/>
              <a:ext cx="238125" cy="264160"/>
            </a:xfrm>
            <a:custGeom>
              <a:avLst/>
              <a:gdLst/>
              <a:ahLst/>
              <a:cxnLst/>
              <a:rect l="l" t="t" r="r" b="b"/>
              <a:pathLst>
                <a:path w="238125" h="264159">
                  <a:moveTo>
                    <a:pt x="0" y="0"/>
                  </a:moveTo>
                  <a:lnTo>
                    <a:pt x="17406" y="0"/>
                  </a:lnTo>
                  <a:lnTo>
                    <a:pt x="35242" y="0"/>
                  </a:lnTo>
                  <a:lnTo>
                    <a:pt x="53363" y="0"/>
                  </a:lnTo>
                  <a:lnTo>
                    <a:pt x="71627" y="0"/>
                  </a:lnTo>
                  <a:lnTo>
                    <a:pt x="94749" y="36575"/>
                  </a:lnTo>
                  <a:lnTo>
                    <a:pt x="118300" y="73151"/>
                  </a:lnTo>
                  <a:lnTo>
                    <a:pt x="142136" y="109727"/>
                  </a:lnTo>
                  <a:lnTo>
                    <a:pt x="166115" y="146303"/>
                  </a:lnTo>
                  <a:lnTo>
                    <a:pt x="166115" y="109727"/>
                  </a:lnTo>
                  <a:lnTo>
                    <a:pt x="166115" y="73151"/>
                  </a:lnTo>
                  <a:lnTo>
                    <a:pt x="166115" y="36575"/>
                  </a:lnTo>
                  <a:lnTo>
                    <a:pt x="166115" y="0"/>
                  </a:lnTo>
                  <a:lnTo>
                    <a:pt x="183522" y="0"/>
                  </a:lnTo>
                  <a:lnTo>
                    <a:pt x="201358" y="0"/>
                  </a:lnTo>
                  <a:lnTo>
                    <a:pt x="219479" y="0"/>
                  </a:lnTo>
                  <a:lnTo>
                    <a:pt x="237743" y="0"/>
                  </a:lnTo>
                  <a:lnTo>
                    <a:pt x="237743" y="52876"/>
                  </a:lnTo>
                  <a:lnTo>
                    <a:pt x="237743" y="105533"/>
                  </a:lnTo>
                  <a:lnTo>
                    <a:pt x="237743" y="158118"/>
                  </a:lnTo>
                  <a:lnTo>
                    <a:pt x="237743" y="210775"/>
                  </a:lnTo>
                  <a:lnTo>
                    <a:pt x="237743" y="263651"/>
                  </a:lnTo>
                  <a:lnTo>
                    <a:pt x="219479" y="263651"/>
                  </a:lnTo>
                  <a:lnTo>
                    <a:pt x="201358" y="263651"/>
                  </a:lnTo>
                  <a:lnTo>
                    <a:pt x="183522" y="263651"/>
                  </a:lnTo>
                  <a:lnTo>
                    <a:pt x="166115" y="263651"/>
                  </a:lnTo>
                  <a:lnTo>
                    <a:pt x="142136" y="227314"/>
                  </a:lnTo>
                  <a:lnTo>
                    <a:pt x="118300" y="191261"/>
                  </a:lnTo>
                  <a:lnTo>
                    <a:pt x="94749" y="155209"/>
                  </a:lnTo>
                  <a:lnTo>
                    <a:pt x="71627" y="118871"/>
                  </a:lnTo>
                  <a:lnTo>
                    <a:pt x="71627" y="155424"/>
                  </a:lnTo>
                  <a:lnTo>
                    <a:pt x="71627" y="191833"/>
                  </a:lnTo>
                  <a:lnTo>
                    <a:pt x="71627" y="227957"/>
                  </a:lnTo>
                  <a:lnTo>
                    <a:pt x="71627" y="263651"/>
                  </a:lnTo>
                  <a:lnTo>
                    <a:pt x="53578" y="263651"/>
                  </a:lnTo>
                  <a:lnTo>
                    <a:pt x="35813" y="263651"/>
                  </a:lnTo>
                  <a:lnTo>
                    <a:pt x="18049" y="263651"/>
                  </a:lnTo>
                  <a:lnTo>
                    <a:pt x="0" y="263651"/>
                  </a:lnTo>
                  <a:lnTo>
                    <a:pt x="0" y="210775"/>
                  </a:lnTo>
                  <a:lnTo>
                    <a:pt x="0" y="158118"/>
                  </a:lnTo>
                  <a:lnTo>
                    <a:pt x="0" y="105533"/>
                  </a:lnTo>
                  <a:lnTo>
                    <a:pt x="0" y="52876"/>
                  </a:lnTo>
                  <a:lnTo>
                    <a:pt x="0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5" name="object 315"/>
          <p:cNvSpPr txBox="1"/>
          <p:nvPr/>
        </p:nvSpPr>
        <p:spPr>
          <a:xfrm>
            <a:off x="4292346" y="1332864"/>
            <a:ext cx="2879090" cy="3977640"/>
          </a:xfrm>
          <a:prstGeom prst="rect">
            <a:avLst/>
          </a:prstGeom>
          <a:ln w="32004">
            <a:solidFill>
              <a:srgbClr val="BF4F4D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716915">
              <a:lnSpc>
                <a:spcPct val="100000"/>
              </a:lnSpc>
              <a:spcBef>
                <a:spcPts val="355"/>
              </a:spcBef>
            </a:pPr>
            <a:r>
              <a:rPr dirty="0" sz="1400" b="1">
                <a:latin typeface="Times New Roman"/>
                <a:cs typeface="Times New Roman"/>
              </a:rPr>
              <a:t>15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TEMMUZ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50800" marR="1427480">
              <a:lnSpc>
                <a:spcPct val="102099"/>
              </a:lnSpc>
            </a:pPr>
            <a:r>
              <a:rPr dirty="0" sz="1400" spc="-15">
                <a:latin typeface="Times New Roman"/>
                <a:cs typeface="Times New Roman"/>
              </a:rPr>
              <a:t>15Temmuz </a:t>
            </a:r>
            <a:r>
              <a:rPr dirty="0" sz="1400">
                <a:latin typeface="Times New Roman"/>
                <a:cs typeface="Times New Roman"/>
              </a:rPr>
              <a:t>gecesi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Oldu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darbe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girişimi</a:t>
            </a:r>
            <a:endParaRPr sz="1400">
              <a:latin typeface="Times New Roman"/>
              <a:cs typeface="Times New Roman"/>
            </a:endParaRPr>
          </a:p>
          <a:p>
            <a:pPr marL="50800" marR="1109345">
              <a:lnSpc>
                <a:spcPct val="102499"/>
              </a:lnSpc>
              <a:spcBef>
                <a:spcPts val="5"/>
              </a:spcBef>
            </a:pPr>
            <a:r>
              <a:rPr dirty="0" sz="1400" spc="-25">
                <a:latin typeface="Times New Roman"/>
                <a:cs typeface="Times New Roman"/>
              </a:rPr>
              <a:t>Yendik </a:t>
            </a:r>
            <a:r>
              <a:rPr dirty="0" sz="1400" spc="-5">
                <a:latin typeface="Times New Roman"/>
                <a:cs typeface="Times New Roman"/>
              </a:rPr>
              <a:t>düşman askerini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Unutmadık şehitleri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Ömer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Halis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Demir’i</a:t>
            </a:r>
            <a:endParaRPr sz="1400">
              <a:latin typeface="Times New Roman"/>
              <a:cs typeface="Times New Roman"/>
            </a:endParaRPr>
          </a:p>
          <a:p>
            <a:pPr marL="50800" marR="45720">
              <a:lnSpc>
                <a:spcPts val="1730"/>
              </a:lnSpc>
              <a:spcBef>
                <a:spcPts val="50"/>
              </a:spcBef>
            </a:pPr>
            <a:r>
              <a:rPr dirty="0" sz="1400">
                <a:latin typeface="Times New Roman"/>
                <a:cs typeface="Times New Roman"/>
              </a:rPr>
              <a:t>15 </a:t>
            </a:r>
            <a:r>
              <a:rPr dirty="0" sz="1400" spc="-25">
                <a:latin typeface="Times New Roman"/>
                <a:cs typeface="Times New Roman"/>
              </a:rPr>
              <a:t>Temmuz </a:t>
            </a:r>
            <a:r>
              <a:rPr dirty="0" sz="1400" spc="-5">
                <a:latin typeface="Times New Roman"/>
                <a:cs typeface="Times New Roman"/>
              </a:rPr>
              <a:t>zaferi.Kalpte </a:t>
            </a:r>
            <a:r>
              <a:rPr dirty="0" sz="1400">
                <a:latin typeface="Times New Roman"/>
                <a:cs typeface="Times New Roman"/>
              </a:rPr>
              <a:t>vatan </a:t>
            </a:r>
            <a:r>
              <a:rPr dirty="0" sz="1400" spc="-5">
                <a:latin typeface="Times New Roman"/>
                <a:cs typeface="Times New Roman"/>
              </a:rPr>
              <a:t>sevgisi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Kurtardık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Türkiye </a:t>
            </a:r>
            <a:r>
              <a:rPr dirty="0" sz="1400" spc="-10">
                <a:latin typeface="Times New Roman"/>
                <a:cs typeface="Times New Roman"/>
              </a:rPr>
              <a:t>‘yi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457962" y="1332864"/>
            <a:ext cx="3665220" cy="3983990"/>
          </a:xfrm>
          <a:prstGeom prst="rect">
            <a:avLst/>
          </a:prstGeom>
          <a:ln w="3200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1400" b="1">
                <a:latin typeface="Times New Roman"/>
                <a:cs typeface="Times New Roman"/>
              </a:rPr>
              <a:t>15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TEMMUZ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marL="50800" marR="2007235">
              <a:lnSpc>
                <a:spcPct val="150000"/>
              </a:lnSpc>
            </a:pPr>
            <a:r>
              <a:rPr dirty="0" sz="1400">
                <a:latin typeface="Times New Roman"/>
                <a:cs typeface="Times New Roman"/>
              </a:rPr>
              <a:t>15 </a:t>
            </a:r>
            <a:r>
              <a:rPr dirty="0" sz="1400" spc="-25">
                <a:latin typeface="Times New Roman"/>
                <a:cs typeface="Times New Roman"/>
              </a:rPr>
              <a:t>Temmuz </a:t>
            </a:r>
            <a:r>
              <a:rPr dirty="0" sz="1400" spc="-5">
                <a:latin typeface="Times New Roman"/>
                <a:cs typeface="Times New Roman"/>
              </a:rPr>
              <a:t>gecesiydi.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Korkunç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andı.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latin typeface="Times New Roman"/>
                <a:cs typeface="Times New Roman"/>
              </a:rPr>
              <a:t>Tüm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Türk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milleti sokağa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aktı.</a:t>
            </a:r>
            <a:endParaRPr sz="1400">
              <a:latin typeface="Times New Roman"/>
              <a:cs typeface="Times New Roman"/>
            </a:endParaRPr>
          </a:p>
          <a:p>
            <a:pPr marL="50800" marR="318770">
              <a:lnSpc>
                <a:spcPts val="2520"/>
              </a:lnSpc>
              <a:spcBef>
                <a:spcPts val="210"/>
              </a:spcBef>
            </a:pPr>
            <a:r>
              <a:rPr dirty="0" sz="1400" spc="-5">
                <a:latin typeface="Times New Roman"/>
                <a:cs typeface="Times New Roman"/>
              </a:rPr>
              <a:t>Kahramanlar yurdumuz için canını </a:t>
            </a:r>
            <a:r>
              <a:rPr dirty="0" sz="1400">
                <a:latin typeface="Times New Roman"/>
                <a:cs typeface="Times New Roman"/>
              </a:rPr>
              <a:t>hiçe </a:t>
            </a:r>
            <a:r>
              <a:rPr dirty="0" sz="1400" spc="-5">
                <a:latin typeface="Times New Roman"/>
                <a:cs typeface="Times New Roman"/>
              </a:rPr>
              <a:t>saydı.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Çoluk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çocuk, ihtiyar</a:t>
            </a:r>
            <a:r>
              <a:rPr dirty="0" sz="1400">
                <a:latin typeface="Times New Roman"/>
                <a:cs typeface="Times New Roman"/>
              </a:rPr>
              <a:t> 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genç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birlikte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savaştı.</a:t>
            </a:r>
            <a:endParaRPr sz="1400">
              <a:latin typeface="Times New Roman"/>
              <a:cs typeface="Times New Roman"/>
            </a:endParaRPr>
          </a:p>
          <a:p>
            <a:pPr marL="50800" marR="871855">
              <a:lnSpc>
                <a:spcPts val="2510"/>
              </a:lnSpc>
              <a:spcBef>
                <a:spcPts val="10"/>
              </a:spcBef>
            </a:pPr>
            <a:r>
              <a:rPr dirty="0" sz="1400" spc="-15">
                <a:latin typeface="Times New Roman"/>
                <a:cs typeface="Times New Roman"/>
              </a:rPr>
              <a:t>Tanklarla</a:t>
            </a:r>
            <a:r>
              <a:rPr dirty="0" sz="1400" spc="-5">
                <a:latin typeface="Times New Roman"/>
                <a:cs typeface="Times New Roman"/>
              </a:rPr>
              <a:t> bombalarla düşman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saldırdı.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Halkımız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tekbirlerle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karşılarına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çıktı.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15"/>
              </a:spcBef>
            </a:pPr>
            <a:r>
              <a:rPr dirty="0" sz="1400">
                <a:latin typeface="Times New Roman"/>
                <a:cs typeface="Times New Roman"/>
              </a:rPr>
              <a:t>Aziz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vatan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bayraklarla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tekrar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kuşatıldı.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17" name="object 317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448055" y="5422386"/>
            <a:ext cx="3692652" cy="3553967"/>
          </a:xfrm>
          <a:prstGeom prst="rect">
            <a:avLst/>
          </a:prstGeom>
        </p:spPr>
      </p:pic>
      <p:sp>
        <p:nvSpPr>
          <p:cNvPr id="318" name="object 318"/>
          <p:cNvSpPr txBox="1"/>
          <p:nvPr/>
        </p:nvSpPr>
        <p:spPr>
          <a:xfrm>
            <a:off x="4293870" y="5442584"/>
            <a:ext cx="2875915" cy="3497579"/>
          </a:xfrm>
          <a:prstGeom prst="rect">
            <a:avLst/>
          </a:prstGeom>
          <a:ln w="3200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848994">
              <a:lnSpc>
                <a:spcPct val="100000"/>
              </a:lnSpc>
              <a:spcBef>
                <a:spcPts val="905"/>
              </a:spcBef>
            </a:pPr>
            <a:r>
              <a:rPr dirty="0" sz="1400" b="1">
                <a:latin typeface="Times New Roman"/>
                <a:cs typeface="Times New Roman"/>
              </a:rPr>
              <a:t>15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TEMMUZ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50800" marR="1417955">
              <a:lnSpc>
                <a:spcPct val="102499"/>
              </a:lnSpc>
              <a:spcBef>
                <a:spcPts val="1210"/>
              </a:spcBef>
            </a:pPr>
            <a:r>
              <a:rPr dirty="0" sz="1200" spc="-5">
                <a:latin typeface="Times New Roman"/>
                <a:cs typeface="Times New Roman"/>
              </a:rPr>
              <a:t>15Temmuz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günü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Vatan için kıyam vakti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Genç,yaşlı,kadın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erkek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r>
              <a:rPr dirty="0" sz="1200" spc="-5">
                <a:latin typeface="Times New Roman"/>
                <a:cs typeface="Times New Roman"/>
              </a:rPr>
              <a:t>Herkes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gece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tek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yürek.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Yurdu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korumak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için</a:t>
            </a:r>
            <a:endParaRPr sz="1200">
              <a:latin typeface="Times New Roman"/>
              <a:cs typeface="Times New Roman"/>
            </a:endParaRPr>
          </a:p>
          <a:p>
            <a:pPr marL="50800" marR="873760">
              <a:lnSpc>
                <a:spcPct val="102499"/>
              </a:lnSpc>
            </a:pPr>
            <a:r>
              <a:rPr dirty="0" sz="1200" spc="-5">
                <a:latin typeface="Times New Roman"/>
                <a:cs typeface="Times New Roman"/>
              </a:rPr>
              <a:t>Tek devlet,tek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bayrak,tek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millet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Yardan </a:t>
            </a:r>
            <a:r>
              <a:rPr dirty="0" sz="1200">
                <a:latin typeface="Times New Roman"/>
                <a:cs typeface="Times New Roman"/>
              </a:rPr>
              <a:t>ve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serden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geçtiler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Kimseye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geçit vermediler.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9" name="object 3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10424158"/>
            <a:ext cx="7552055" cy="269240"/>
          </a:xfrm>
          <a:custGeom>
            <a:avLst/>
            <a:gdLst/>
            <a:ahLst/>
            <a:cxnLst/>
            <a:rect l="l" t="t" r="r" b="b"/>
            <a:pathLst>
              <a:path w="7552055" h="269240">
                <a:moveTo>
                  <a:pt x="7551927" y="0"/>
                </a:moveTo>
                <a:lnTo>
                  <a:pt x="0" y="0"/>
                </a:lnTo>
                <a:lnTo>
                  <a:pt x="0" y="269241"/>
                </a:lnTo>
                <a:lnTo>
                  <a:pt x="7551927" y="269241"/>
                </a:lnTo>
                <a:lnTo>
                  <a:pt x="755192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99054"/>
            <a:ext cx="7559040" cy="1073785"/>
            <a:chOff x="0" y="99054"/>
            <a:chExt cx="7559040" cy="1073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88" y="300222"/>
              <a:ext cx="175259" cy="15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3" y="310890"/>
              <a:ext cx="176784" cy="106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143" y="321558"/>
              <a:ext cx="184404" cy="259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20" y="336798"/>
              <a:ext cx="185927" cy="167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047" y="353562"/>
              <a:ext cx="190500" cy="152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" y="364230"/>
              <a:ext cx="193548" cy="15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475" y="374898"/>
              <a:ext cx="195072" cy="106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952" y="385566"/>
              <a:ext cx="196595" cy="45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7952" y="390900"/>
              <a:ext cx="196850" cy="190500"/>
            </a:xfrm>
            <a:custGeom>
              <a:avLst/>
              <a:gdLst/>
              <a:ahLst/>
              <a:cxnLst/>
              <a:rect l="l" t="t" r="r" b="b"/>
              <a:pathLst>
                <a:path w="196850" h="190500">
                  <a:moveTo>
                    <a:pt x="0" y="0"/>
                  </a:moveTo>
                  <a:lnTo>
                    <a:pt x="196595" y="0"/>
                  </a:lnTo>
                </a:path>
                <a:path w="196850" h="190500">
                  <a:moveTo>
                    <a:pt x="0" y="1523"/>
                  </a:moveTo>
                  <a:lnTo>
                    <a:pt x="196595" y="1523"/>
                  </a:lnTo>
                </a:path>
                <a:path w="196850" h="190500">
                  <a:moveTo>
                    <a:pt x="0" y="3048"/>
                  </a:moveTo>
                  <a:lnTo>
                    <a:pt x="196595" y="3048"/>
                  </a:lnTo>
                </a:path>
                <a:path w="196850" h="190500">
                  <a:moveTo>
                    <a:pt x="0" y="4571"/>
                  </a:moveTo>
                  <a:lnTo>
                    <a:pt x="196595" y="4571"/>
                  </a:lnTo>
                </a:path>
                <a:path w="196850" h="190500">
                  <a:moveTo>
                    <a:pt x="0" y="6096"/>
                  </a:moveTo>
                  <a:lnTo>
                    <a:pt x="196595" y="6096"/>
                  </a:lnTo>
                </a:path>
                <a:path w="196850" h="190500">
                  <a:moveTo>
                    <a:pt x="0" y="7619"/>
                  </a:moveTo>
                  <a:lnTo>
                    <a:pt x="196595" y="7619"/>
                  </a:lnTo>
                </a:path>
                <a:path w="196850" h="190500">
                  <a:moveTo>
                    <a:pt x="0" y="9144"/>
                  </a:moveTo>
                  <a:lnTo>
                    <a:pt x="196595" y="9144"/>
                  </a:lnTo>
                </a:path>
                <a:path w="196850" h="190500">
                  <a:moveTo>
                    <a:pt x="0" y="10667"/>
                  </a:moveTo>
                  <a:lnTo>
                    <a:pt x="196595" y="10667"/>
                  </a:lnTo>
                </a:path>
                <a:path w="196850" h="190500">
                  <a:moveTo>
                    <a:pt x="0" y="12192"/>
                  </a:moveTo>
                  <a:lnTo>
                    <a:pt x="196595" y="12192"/>
                  </a:lnTo>
                </a:path>
                <a:path w="196850" h="190500">
                  <a:moveTo>
                    <a:pt x="0" y="13715"/>
                  </a:moveTo>
                  <a:lnTo>
                    <a:pt x="196595" y="13715"/>
                  </a:lnTo>
                </a:path>
                <a:path w="196850" h="190500">
                  <a:moveTo>
                    <a:pt x="0" y="15240"/>
                  </a:moveTo>
                  <a:lnTo>
                    <a:pt x="196595" y="15240"/>
                  </a:lnTo>
                </a:path>
                <a:path w="196850" h="190500">
                  <a:moveTo>
                    <a:pt x="0" y="16763"/>
                  </a:moveTo>
                  <a:lnTo>
                    <a:pt x="196595" y="16763"/>
                  </a:lnTo>
                </a:path>
                <a:path w="196850" h="190500">
                  <a:moveTo>
                    <a:pt x="0" y="18288"/>
                  </a:moveTo>
                  <a:lnTo>
                    <a:pt x="196595" y="18288"/>
                  </a:lnTo>
                </a:path>
                <a:path w="196850" h="190500">
                  <a:moveTo>
                    <a:pt x="0" y="19811"/>
                  </a:moveTo>
                  <a:lnTo>
                    <a:pt x="196595" y="19811"/>
                  </a:lnTo>
                </a:path>
                <a:path w="196850" h="190500">
                  <a:moveTo>
                    <a:pt x="0" y="21335"/>
                  </a:moveTo>
                  <a:lnTo>
                    <a:pt x="196595" y="21335"/>
                  </a:lnTo>
                </a:path>
                <a:path w="196850" h="190500">
                  <a:moveTo>
                    <a:pt x="0" y="22859"/>
                  </a:moveTo>
                  <a:lnTo>
                    <a:pt x="196595" y="22859"/>
                  </a:lnTo>
                </a:path>
                <a:path w="196850" h="190500">
                  <a:moveTo>
                    <a:pt x="0" y="24383"/>
                  </a:moveTo>
                  <a:lnTo>
                    <a:pt x="196595" y="24383"/>
                  </a:lnTo>
                </a:path>
                <a:path w="196850" h="190500">
                  <a:moveTo>
                    <a:pt x="0" y="25907"/>
                  </a:moveTo>
                  <a:lnTo>
                    <a:pt x="196595" y="25907"/>
                  </a:lnTo>
                </a:path>
                <a:path w="196850" h="190500">
                  <a:moveTo>
                    <a:pt x="0" y="27431"/>
                  </a:moveTo>
                  <a:lnTo>
                    <a:pt x="196595" y="27431"/>
                  </a:lnTo>
                </a:path>
                <a:path w="196850" h="190500">
                  <a:moveTo>
                    <a:pt x="0" y="28955"/>
                  </a:moveTo>
                  <a:lnTo>
                    <a:pt x="196595" y="28955"/>
                  </a:lnTo>
                </a:path>
                <a:path w="196850" h="190500">
                  <a:moveTo>
                    <a:pt x="0" y="30479"/>
                  </a:moveTo>
                  <a:lnTo>
                    <a:pt x="196595" y="30479"/>
                  </a:lnTo>
                </a:path>
                <a:path w="196850" h="190500">
                  <a:moveTo>
                    <a:pt x="0" y="32003"/>
                  </a:moveTo>
                  <a:lnTo>
                    <a:pt x="196595" y="32003"/>
                  </a:lnTo>
                </a:path>
                <a:path w="196850" h="190500">
                  <a:moveTo>
                    <a:pt x="0" y="33527"/>
                  </a:moveTo>
                  <a:lnTo>
                    <a:pt x="196595" y="33527"/>
                  </a:lnTo>
                </a:path>
                <a:path w="196850" h="190500">
                  <a:moveTo>
                    <a:pt x="0" y="35051"/>
                  </a:moveTo>
                  <a:lnTo>
                    <a:pt x="196595" y="35051"/>
                  </a:lnTo>
                </a:path>
                <a:path w="196850" h="190500">
                  <a:moveTo>
                    <a:pt x="51815" y="36575"/>
                  </a:moveTo>
                  <a:lnTo>
                    <a:pt x="196595" y="36575"/>
                  </a:lnTo>
                </a:path>
                <a:path w="196850" h="190500">
                  <a:moveTo>
                    <a:pt x="51815" y="38100"/>
                  </a:moveTo>
                  <a:lnTo>
                    <a:pt x="196595" y="38100"/>
                  </a:lnTo>
                </a:path>
                <a:path w="196850" h="190500">
                  <a:moveTo>
                    <a:pt x="51815" y="39623"/>
                  </a:moveTo>
                  <a:lnTo>
                    <a:pt x="196595" y="39623"/>
                  </a:lnTo>
                </a:path>
                <a:path w="196850" h="190500">
                  <a:moveTo>
                    <a:pt x="51815" y="41148"/>
                  </a:moveTo>
                  <a:lnTo>
                    <a:pt x="196595" y="41148"/>
                  </a:lnTo>
                </a:path>
                <a:path w="196850" h="190500">
                  <a:moveTo>
                    <a:pt x="51815" y="42671"/>
                  </a:moveTo>
                  <a:lnTo>
                    <a:pt x="196595" y="42671"/>
                  </a:lnTo>
                </a:path>
                <a:path w="196850" h="190500">
                  <a:moveTo>
                    <a:pt x="51815" y="44196"/>
                  </a:moveTo>
                  <a:lnTo>
                    <a:pt x="196595" y="44196"/>
                  </a:lnTo>
                </a:path>
                <a:path w="196850" h="190500">
                  <a:moveTo>
                    <a:pt x="51815" y="45719"/>
                  </a:moveTo>
                  <a:lnTo>
                    <a:pt x="196595" y="45719"/>
                  </a:lnTo>
                </a:path>
                <a:path w="196850" h="190500">
                  <a:moveTo>
                    <a:pt x="51815" y="47244"/>
                  </a:moveTo>
                  <a:lnTo>
                    <a:pt x="196595" y="47244"/>
                  </a:lnTo>
                </a:path>
                <a:path w="196850" h="190500">
                  <a:moveTo>
                    <a:pt x="51815" y="48767"/>
                  </a:moveTo>
                  <a:lnTo>
                    <a:pt x="196595" y="48767"/>
                  </a:lnTo>
                </a:path>
                <a:path w="196850" h="190500">
                  <a:moveTo>
                    <a:pt x="51815" y="50292"/>
                  </a:moveTo>
                  <a:lnTo>
                    <a:pt x="196595" y="50292"/>
                  </a:lnTo>
                </a:path>
                <a:path w="196850" h="190500">
                  <a:moveTo>
                    <a:pt x="51815" y="51815"/>
                  </a:moveTo>
                  <a:lnTo>
                    <a:pt x="196595" y="51815"/>
                  </a:lnTo>
                </a:path>
                <a:path w="196850" h="190500">
                  <a:moveTo>
                    <a:pt x="51815" y="53340"/>
                  </a:moveTo>
                  <a:lnTo>
                    <a:pt x="196595" y="53340"/>
                  </a:lnTo>
                </a:path>
                <a:path w="196850" h="190500">
                  <a:moveTo>
                    <a:pt x="51815" y="54863"/>
                  </a:moveTo>
                  <a:lnTo>
                    <a:pt x="196595" y="54863"/>
                  </a:lnTo>
                </a:path>
                <a:path w="196850" h="190500">
                  <a:moveTo>
                    <a:pt x="51815" y="56388"/>
                  </a:moveTo>
                  <a:lnTo>
                    <a:pt x="196595" y="56388"/>
                  </a:lnTo>
                </a:path>
                <a:path w="196850" h="190500">
                  <a:moveTo>
                    <a:pt x="51815" y="57911"/>
                  </a:moveTo>
                  <a:lnTo>
                    <a:pt x="196595" y="57911"/>
                  </a:lnTo>
                </a:path>
                <a:path w="196850" h="190500">
                  <a:moveTo>
                    <a:pt x="51815" y="59435"/>
                  </a:moveTo>
                  <a:lnTo>
                    <a:pt x="196595" y="59435"/>
                  </a:lnTo>
                </a:path>
                <a:path w="196850" h="190500">
                  <a:moveTo>
                    <a:pt x="51815" y="60959"/>
                  </a:moveTo>
                  <a:lnTo>
                    <a:pt x="196595" y="60959"/>
                  </a:lnTo>
                </a:path>
                <a:path w="196850" h="190500">
                  <a:moveTo>
                    <a:pt x="51815" y="62483"/>
                  </a:moveTo>
                  <a:lnTo>
                    <a:pt x="196595" y="62483"/>
                  </a:lnTo>
                </a:path>
                <a:path w="196850" h="190500">
                  <a:moveTo>
                    <a:pt x="51815" y="64007"/>
                  </a:moveTo>
                  <a:lnTo>
                    <a:pt x="196595" y="64007"/>
                  </a:lnTo>
                </a:path>
                <a:path w="196850" h="190500">
                  <a:moveTo>
                    <a:pt x="51815" y="65531"/>
                  </a:moveTo>
                  <a:lnTo>
                    <a:pt x="196595" y="65531"/>
                  </a:lnTo>
                </a:path>
                <a:path w="196850" h="190500">
                  <a:moveTo>
                    <a:pt x="51815" y="67055"/>
                  </a:moveTo>
                  <a:lnTo>
                    <a:pt x="196595" y="67055"/>
                  </a:lnTo>
                </a:path>
                <a:path w="196850" h="190500">
                  <a:moveTo>
                    <a:pt x="51815" y="68579"/>
                  </a:moveTo>
                  <a:lnTo>
                    <a:pt x="196595" y="68579"/>
                  </a:lnTo>
                </a:path>
                <a:path w="196850" h="190500">
                  <a:moveTo>
                    <a:pt x="51815" y="70103"/>
                  </a:moveTo>
                  <a:lnTo>
                    <a:pt x="196595" y="70103"/>
                  </a:lnTo>
                </a:path>
                <a:path w="196850" h="190500">
                  <a:moveTo>
                    <a:pt x="51815" y="71627"/>
                  </a:moveTo>
                  <a:lnTo>
                    <a:pt x="196595" y="71627"/>
                  </a:lnTo>
                </a:path>
                <a:path w="196850" h="190500">
                  <a:moveTo>
                    <a:pt x="51815" y="73151"/>
                  </a:moveTo>
                  <a:lnTo>
                    <a:pt x="196595" y="73151"/>
                  </a:lnTo>
                </a:path>
                <a:path w="196850" h="190500">
                  <a:moveTo>
                    <a:pt x="51815" y="74675"/>
                  </a:moveTo>
                  <a:lnTo>
                    <a:pt x="196595" y="74675"/>
                  </a:lnTo>
                </a:path>
                <a:path w="196850" h="190500">
                  <a:moveTo>
                    <a:pt x="51815" y="76200"/>
                  </a:moveTo>
                  <a:lnTo>
                    <a:pt x="196595" y="76200"/>
                  </a:lnTo>
                </a:path>
                <a:path w="196850" h="190500">
                  <a:moveTo>
                    <a:pt x="51815" y="77723"/>
                  </a:moveTo>
                  <a:lnTo>
                    <a:pt x="196595" y="77723"/>
                  </a:lnTo>
                </a:path>
                <a:path w="196850" h="190500">
                  <a:moveTo>
                    <a:pt x="51815" y="79248"/>
                  </a:moveTo>
                  <a:lnTo>
                    <a:pt x="196595" y="79248"/>
                  </a:lnTo>
                </a:path>
                <a:path w="196850" h="190500">
                  <a:moveTo>
                    <a:pt x="51815" y="80771"/>
                  </a:moveTo>
                  <a:lnTo>
                    <a:pt x="196595" y="80771"/>
                  </a:lnTo>
                </a:path>
                <a:path w="196850" h="190500">
                  <a:moveTo>
                    <a:pt x="51815" y="82296"/>
                  </a:moveTo>
                  <a:lnTo>
                    <a:pt x="196595" y="82296"/>
                  </a:lnTo>
                </a:path>
                <a:path w="196850" h="190500">
                  <a:moveTo>
                    <a:pt x="51815" y="83819"/>
                  </a:moveTo>
                  <a:lnTo>
                    <a:pt x="196595" y="83819"/>
                  </a:lnTo>
                </a:path>
                <a:path w="196850" h="190500">
                  <a:moveTo>
                    <a:pt x="51815" y="85344"/>
                  </a:moveTo>
                  <a:lnTo>
                    <a:pt x="196595" y="85344"/>
                  </a:lnTo>
                </a:path>
                <a:path w="196850" h="190500">
                  <a:moveTo>
                    <a:pt x="51815" y="86867"/>
                  </a:moveTo>
                  <a:lnTo>
                    <a:pt x="196595" y="86867"/>
                  </a:lnTo>
                </a:path>
                <a:path w="196850" h="190500">
                  <a:moveTo>
                    <a:pt x="51815" y="88392"/>
                  </a:moveTo>
                  <a:lnTo>
                    <a:pt x="196595" y="88392"/>
                  </a:lnTo>
                </a:path>
                <a:path w="196850" h="190500">
                  <a:moveTo>
                    <a:pt x="51815" y="89915"/>
                  </a:moveTo>
                  <a:lnTo>
                    <a:pt x="196595" y="89915"/>
                  </a:lnTo>
                </a:path>
                <a:path w="196850" h="190500">
                  <a:moveTo>
                    <a:pt x="51815" y="91440"/>
                  </a:moveTo>
                  <a:lnTo>
                    <a:pt x="196595" y="91440"/>
                  </a:lnTo>
                </a:path>
                <a:path w="196850" h="190500">
                  <a:moveTo>
                    <a:pt x="51815" y="92963"/>
                  </a:moveTo>
                  <a:lnTo>
                    <a:pt x="196595" y="92963"/>
                  </a:lnTo>
                </a:path>
                <a:path w="196850" h="190500">
                  <a:moveTo>
                    <a:pt x="51815" y="94488"/>
                  </a:moveTo>
                  <a:lnTo>
                    <a:pt x="196595" y="94488"/>
                  </a:lnTo>
                </a:path>
                <a:path w="196850" h="190500">
                  <a:moveTo>
                    <a:pt x="51815" y="96011"/>
                  </a:moveTo>
                  <a:lnTo>
                    <a:pt x="196595" y="96011"/>
                  </a:lnTo>
                </a:path>
                <a:path w="196850" h="190500">
                  <a:moveTo>
                    <a:pt x="51815" y="97535"/>
                  </a:moveTo>
                  <a:lnTo>
                    <a:pt x="196595" y="97535"/>
                  </a:lnTo>
                </a:path>
                <a:path w="196850" h="190500">
                  <a:moveTo>
                    <a:pt x="51815" y="99059"/>
                  </a:moveTo>
                  <a:lnTo>
                    <a:pt x="196595" y="99059"/>
                  </a:lnTo>
                </a:path>
                <a:path w="196850" h="190500">
                  <a:moveTo>
                    <a:pt x="51815" y="100583"/>
                  </a:moveTo>
                  <a:lnTo>
                    <a:pt x="196595" y="100583"/>
                  </a:lnTo>
                </a:path>
                <a:path w="196850" h="190500">
                  <a:moveTo>
                    <a:pt x="51815" y="102107"/>
                  </a:moveTo>
                  <a:lnTo>
                    <a:pt x="196595" y="102107"/>
                  </a:lnTo>
                </a:path>
                <a:path w="196850" h="190500">
                  <a:moveTo>
                    <a:pt x="51815" y="103631"/>
                  </a:moveTo>
                  <a:lnTo>
                    <a:pt x="196595" y="103631"/>
                  </a:lnTo>
                </a:path>
                <a:path w="196850" h="190500">
                  <a:moveTo>
                    <a:pt x="51815" y="105155"/>
                  </a:moveTo>
                  <a:lnTo>
                    <a:pt x="196595" y="105155"/>
                  </a:lnTo>
                </a:path>
                <a:path w="196850" h="190500">
                  <a:moveTo>
                    <a:pt x="51815" y="106679"/>
                  </a:moveTo>
                  <a:lnTo>
                    <a:pt x="196595" y="106679"/>
                  </a:lnTo>
                </a:path>
                <a:path w="196850" h="190500">
                  <a:moveTo>
                    <a:pt x="51815" y="108203"/>
                  </a:moveTo>
                  <a:lnTo>
                    <a:pt x="196595" y="108203"/>
                  </a:lnTo>
                </a:path>
                <a:path w="196850" h="190500">
                  <a:moveTo>
                    <a:pt x="51815" y="109727"/>
                  </a:moveTo>
                  <a:lnTo>
                    <a:pt x="196595" y="109727"/>
                  </a:lnTo>
                </a:path>
                <a:path w="196850" h="190500">
                  <a:moveTo>
                    <a:pt x="51815" y="111251"/>
                  </a:moveTo>
                  <a:lnTo>
                    <a:pt x="196595" y="111251"/>
                  </a:lnTo>
                </a:path>
                <a:path w="196850" h="190500">
                  <a:moveTo>
                    <a:pt x="51815" y="112775"/>
                  </a:moveTo>
                  <a:lnTo>
                    <a:pt x="196595" y="112775"/>
                  </a:lnTo>
                </a:path>
                <a:path w="196850" h="190500">
                  <a:moveTo>
                    <a:pt x="51815" y="114300"/>
                  </a:moveTo>
                  <a:lnTo>
                    <a:pt x="196595" y="114300"/>
                  </a:lnTo>
                </a:path>
                <a:path w="196850" h="190500">
                  <a:moveTo>
                    <a:pt x="51815" y="115823"/>
                  </a:moveTo>
                  <a:lnTo>
                    <a:pt x="196595" y="115823"/>
                  </a:lnTo>
                </a:path>
                <a:path w="196850" h="190500">
                  <a:moveTo>
                    <a:pt x="51815" y="117348"/>
                  </a:moveTo>
                  <a:lnTo>
                    <a:pt x="196595" y="117348"/>
                  </a:lnTo>
                </a:path>
                <a:path w="196850" h="190500">
                  <a:moveTo>
                    <a:pt x="51815" y="118871"/>
                  </a:moveTo>
                  <a:lnTo>
                    <a:pt x="196595" y="118871"/>
                  </a:lnTo>
                </a:path>
                <a:path w="196850" h="190500">
                  <a:moveTo>
                    <a:pt x="51815" y="120396"/>
                  </a:moveTo>
                  <a:lnTo>
                    <a:pt x="196595" y="120396"/>
                  </a:lnTo>
                </a:path>
                <a:path w="196850" h="190500">
                  <a:moveTo>
                    <a:pt x="51815" y="121919"/>
                  </a:moveTo>
                  <a:lnTo>
                    <a:pt x="196595" y="121919"/>
                  </a:lnTo>
                </a:path>
                <a:path w="196850" h="190500">
                  <a:moveTo>
                    <a:pt x="51815" y="123444"/>
                  </a:moveTo>
                  <a:lnTo>
                    <a:pt x="196595" y="123444"/>
                  </a:lnTo>
                </a:path>
                <a:path w="196850" h="190500">
                  <a:moveTo>
                    <a:pt x="51815" y="124967"/>
                  </a:moveTo>
                  <a:lnTo>
                    <a:pt x="196595" y="124967"/>
                  </a:lnTo>
                </a:path>
                <a:path w="196850" h="190500">
                  <a:moveTo>
                    <a:pt x="51815" y="126492"/>
                  </a:moveTo>
                  <a:lnTo>
                    <a:pt x="196595" y="126492"/>
                  </a:lnTo>
                </a:path>
                <a:path w="196850" h="190500">
                  <a:moveTo>
                    <a:pt x="51815" y="128015"/>
                  </a:moveTo>
                  <a:lnTo>
                    <a:pt x="196595" y="128015"/>
                  </a:lnTo>
                </a:path>
                <a:path w="196850" h="190500">
                  <a:moveTo>
                    <a:pt x="51815" y="129540"/>
                  </a:moveTo>
                  <a:lnTo>
                    <a:pt x="196595" y="129540"/>
                  </a:lnTo>
                </a:path>
                <a:path w="196850" h="190500">
                  <a:moveTo>
                    <a:pt x="51815" y="131063"/>
                  </a:moveTo>
                  <a:lnTo>
                    <a:pt x="196595" y="131063"/>
                  </a:lnTo>
                </a:path>
                <a:path w="196850" h="190500">
                  <a:moveTo>
                    <a:pt x="51815" y="132588"/>
                  </a:moveTo>
                  <a:lnTo>
                    <a:pt x="196595" y="132588"/>
                  </a:lnTo>
                </a:path>
                <a:path w="196850" h="190500">
                  <a:moveTo>
                    <a:pt x="51815" y="134111"/>
                  </a:moveTo>
                  <a:lnTo>
                    <a:pt x="196595" y="134111"/>
                  </a:lnTo>
                </a:path>
                <a:path w="196850" h="190500">
                  <a:moveTo>
                    <a:pt x="51815" y="135635"/>
                  </a:moveTo>
                  <a:lnTo>
                    <a:pt x="196595" y="135635"/>
                  </a:lnTo>
                </a:path>
                <a:path w="196850" h="190500">
                  <a:moveTo>
                    <a:pt x="51815" y="137159"/>
                  </a:moveTo>
                  <a:lnTo>
                    <a:pt x="196595" y="137159"/>
                  </a:lnTo>
                </a:path>
                <a:path w="196850" h="190500">
                  <a:moveTo>
                    <a:pt x="51815" y="138683"/>
                  </a:moveTo>
                  <a:lnTo>
                    <a:pt x="196595" y="138683"/>
                  </a:lnTo>
                </a:path>
                <a:path w="196850" h="190500">
                  <a:moveTo>
                    <a:pt x="51815" y="140207"/>
                  </a:moveTo>
                  <a:lnTo>
                    <a:pt x="196595" y="140207"/>
                  </a:lnTo>
                </a:path>
                <a:path w="196850" h="190500">
                  <a:moveTo>
                    <a:pt x="51815" y="141731"/>
                  </a:moveTo>
                  <a:lnTo>
                    <a:pt x="196595" y="141731"/>
                  </a:lnTo>
                </a:path>
                <a:path w="196850" h="190500">
                  <a:moveTo>
                    <a:pt x="51815" y="143255"/>
                  </a:moveTo>
                  <a:lnTo>
                    <a:pt x="196595" y="143255"/>
                  </a:lnTo>
                </a:path>
                <a:path w="196850" h="190500">
                  <a:moveTo>
                    <a:pt x="51815" y="144779"/>
                  </a:moveTo>
                  <a:lnTo>
                    <a:pt x="196595" y="144779"/>
                  </a:lnTo>
                </a:path>
                <a:path w="196850" h="190500">
                  <a:moveTo>
                    <a:pt x="51815" y="146303"/>
                  </a:moveTo>
                  <a:lnTo>
                    <a:pt x="196595" y="146303"/>
                  </a:lnTo>
                </a:path>
                <a:path w="196850" h="190500">
                  <a:moveTo>
                    <a:pt x="51815" y="147827"/>
                  </a:moveTo>
                  <a:lnTo>
                    <a:pt x="196595" y="147827"/>
                  </a:lnTo>
                </a:path>
                <a:path w="196850" h="190500">
                  <a:moveTo>
                    <a:pt x="51815" y="149351"/>
                  </a:moveTo>
                  <a:lnTo>
                    <a:pt x="196595" y="149351"/>
                  </a:lnTo>
                </a:path>
                <a:path w="196850" h="190500">
                  <a:moveTo>
                    <a:pt x="51815" y="150875"/>
                  </a:moveTo>
                  <a:lnTo>
                    <a:pt x="196595" y="150875"/>
                  </a:lnTo>
                </a:path>
                <a:path w="196850" h="190500">
                  <a:moveTo>
                    <a:pt x="51815" y="152400"/>
                  </a:moveTo>
                  <a:lnTo>
                    <a:pt x="196595" y="152400"/>
                  </a:lnTo>
                </a:path>
                <a:path w="196850" h="190500">
                  <a:moveTo>
                    <a:pt x="51815" y="153923"/>
                  </a:moveTo>
                  <a:lnTo>
                    <a:pt x="196595" y="153923"/>
                  </a:lnTo>
                </a:path>
                <a:path w="196850" h="190500">
                  <a:moveTo>
                    <a:pt x="51815" y="155448"/>
                  </a:moveTo>
                  <a:lnTo>
                    <a:pt x="196595" y="155448"/>
                  </a:lnTo>
                </a:path>
                <a:path w="196850" h="190500">
                  <a:moveTo>
                    <a:pt x="51815" y="156971"/>
                  </a:moveTo>
                  <a:lnTo>
                    <a:pt x="196595" y="156971"/>
                  </a:lnTo>
                </a:path>
                <a:path w="196850" h="190500">
                  <a:moveTo>
                    <a:pt x="51815" y="158496"/>
                  </a:moveTo>
                  <a:lnTo>
                    <a:pt x="196595" y="158496"/>
                  </a:lnTo>
                </a:path>
                <a:path w="196850" h="190500">
                  <a:moveTo>
                    <a:pt x="51815" y="160019"/>
                  </a:moveTo>
                  <a:lnTo>
                    <a:pt x="196595" y="160019"/>
                  </a:lnTo>
                </a:path>
                <a:path w="196850" h="190500">
                  <a:moveTo>
                    <a:pt x="51815" y="161544"/>
                  </a:moveTo>
                  <a:lnTo>
                    <a:pt x="196595" y="161544"/>
                  </a:lnTo>
                </a:path>
                <a:path w="196850" h="190500">
                  <a:moveTo>
                    <a:pt x="51815" y="163067"/>
                  </a:moveTo>
                  <a:lnTo>
                    <a:pt x="196595" y="163067"/>
                  </a:lnTo>
                </a:path>
                <a:path w="196850" h="190500">
                  <a:moveTo>
                    <a:pt x="51815" y="164592"/>
                  </a:moveTo>
                  <a:lnTo>
                    <a:pt x="196595" y="164592"/>
                  </a:lnTo>
                </a:path>
                <a:path w="196850" h="190500">
                  <a:moveTo>
                    <a:pt x="51815" y="166115"/>
                  </a:moveTo>
                  <a:lnTo>
                    <a:pt x="196595" y="166115"/>
                  </a:lnTo>
                </a:path>
                <a:path w="196850" h="190500">
                  <a:moveTo>
                    <a:pt x="51815" y="167640"/>
                  </a:moveTo>
                  <a:lnTo>
                    <a:pt x="196595" y="167640"/>
                  </a:lnTo>
                </a:path>
                <a:path w="196850" h="190500">
                  <a:moveTo>
                    <a:pt x="51815" y="169163"/>
                  </a:moveTo>
                  <a:lnTo>
                    <a:pt x="196595" y="169163"/>
                  </a:lnTo>
                </a:path>
                <a:path w="196850" h="190500">
                  <a:moveTo>
                    <a:pt x="51815" y="170688"/>
                  </a:moveTo>
                  <a:lnTo>
                    <a:pt x="196595" y="170688"/>
                  </a:lnTo>
                </a:path>
                <a:path w="196850" h="190500">
                  <a:moveTo>
                    <a:pt x="51815" y="172211"/>
                  </a:moveTo>
                  <a:lnTo>
                    <a:pt x="196595" y="172211"/>
                  </a:lnTo>
                </a:path>
                <a:path w="196850" h="190500">
                  <a:moveTo>
                    <a:pt x="51815" y="173735"/>
                  </a:moveTo>
                  <a:lnTo>
                    <a:pt x="196595" y="173735"/>
                  </a:lnTo>
                </a:path>
                <a:path w="196850" h="190500">
                  <a:moveTo>
                    <a:pt x="51815" y="175259"/>
                  </a:moveTo>
                  <a:lnTo>
                    <a:pt x="196595" y="175259"/>
                  </a:lnTo>
                </a:path>
                <a:path w="196850" h="190500">
                  <a:moveTo>
                    <a:pt x="51815" y="176783"/>
                  </a:moveTo>
                  <a:lnTo>
                    <a:pt x="196595" y="176783"/>
                  </a:lnTo>
                </a:path>
                <a:path w="196850" h="190500">
                  <a:moveTo>
                    <a:pt x="51815" y="178307"/>
                  </a:moveTo>
                  <a:lnTo>
                    <a:pt x="196595" y="178307"/>
                  </a:lnTo>
                </a:path>
                <a:path w="196850" h="190500">
                  <a:moveTo>
                    <a:pt x="51815" y="179831"/>
                  </a:moveTo>
                  <a:lnTo>
                    <a:pt x="196595" y="179831"/>
                  </a:lnTo>
                </a:path>
                <a:path w="196850" h="190500">
                  <a:moveTo>
                    <a:pt x="51815" y="181355"/>
                  </a:moveTo>
                  <a:lnTo>
                    <a:pt x="196595" y="181355"/>
                  </a:lnTo>
                </a:path>
                <a:path w="196850" h="190500">
                  <a:moveTo>
                    <a:pt x="51815" y="182879"/>
                  </a:moveTo>
                  <a:lnTo>
                    <a:pt x="196595" y="182879"/>
                  </a:lnTo>
                </a:path>
                <a:path w="196850" h="190500">
                  <a:moveTo>
                    <a:pt x="51815" y="184403"/>
                  </a:moveTo>
                  <a:lnTo>
                    <a:pt x="196595" y="184403"/>
                  </a:lnTo>
                </a:path>
                <a:path w="196850" h="190500">
                  <a:moveTo>
                    <a:pt x="51815" y="185927"/>
                  </a:moveTo>
                  <a:lnTo>
                    <a:pt x="196595" y="185927"/>
                  </a:lnTo>
                </a:path>
                <a:path w="196850" h="190500">
                  <a:moveTo>
                    <a:pt x="51815" y="187451"/>
                  </a:moveTo>
                  <a:lnTo>
                    <a:pt x="196595" y="187451"/>
                  </a:lnTo>
                </a:path>
                <a:path w="196850" h="190500">
                  <a:moveTo>
                    <a:pt x="51815" y="188975"/>
                  </a:moveTo>
                  <a:lnTo>
                    <a:pt x="196595" y="188975"/>
                  </a:lnTo>
                </a:path>
                <a:path w="196850" h="190500">
                  <a:moveTo>
                    <a:pt x="51815" y="190500"/>
                  </a:moveTo>
                  <a:lnTo>
                    <a:pt x="196595" y="19050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795" y="300223"/>
              <a:ext cx="758952" cy="1219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7508" y="420618"/>
              <a:ext cx="16764" cy="30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272" y="422142"/>
              <a:ext cx="402335" cy="76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52272" y="429000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2080" y="423666"/>
              <a:ext cx="21335" cy="91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0748" y="430524"/>
              <a:ext cx="143510" cy="5080"/>
            </a:xfrm>
            <a:custGeom>
              <a:avLst/>
              <a:gdLst/>
              <a:ahLst/>
              <a:cxnLst/>
              <a:rect l="l" t="t" r="r" b="b"/>
              <a:pathLst>
                <a:path w="143509" h="5079">
                  <a:moveTo>
                    <a:pt x="1524" y="0"/>
                  </a:moveTo>
                  <a:lnTo>
                    <a:pt x="143256" y="0"/>
                  </a:lnTo>
                </a:path>
                <a:path w="143509" h="5079">
                  <a:moveTo>
                    <a:pt x="1524" y="1524"/>
                  </a:moveTo>
                  <a:lnTo>
                    <a:pt x="143256" y="1524"/>
                  </a:lnTo>
                </a:path>
                <a:path w="143509" h="5079">
                  <a:moveTo>
                    <a:pt x="0" y="4572"/>
                  </a:moveTo>
                  <a:lnTo>
                    <a:pt x="141731" y="4572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1247" y="429762"/>
              <a:ext cx="202692" cy="91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0748" y="436620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1247" y="439668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9223" y="441192"/>
              <a:ext cx="142240" cy="1905"/>
            </a:xfrm>
            <a:custGeom>
              <a:avLst/>
              <a:gdLst/>
              <a:ahLst/>
              <a:cxnLst/>
              <a:rect l="l" t="t" r="r" b="b"/>
              <a:pathLst>
                <a:path w="142240" h="1904">
                  <a:moveTo>
                    <a:pt x="0" y="0"/>
                  </a:moveTo>
                  <a:lnTo>
                    <a:pt x="141732" y="0"/>
                  </a:lnTo>
                </a:path>
                <a:path w="142240" h="1904">
                  <a:moveTo>
                    <a:pt x="0" y="1523"/>
                  </a:moveTo>
                  <a:lnTo>
                    <a:pt x="141732" y="1523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5152" y="440430"/>
              <a:ext cx="195072" cy="76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6176" y="432810"/>
              <a:ext cx="373380" cy="198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14272" y="432810"/>
              <a:ext cx="27431" cy="2438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7700" y="447288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30580" y="448812"/>
              <a:ext cx="190500" cy="5080"/>
            </a:xfrm>
            <a:custGeom>
              <a:avLst/>
              <a:gdLst/>
              <a:ahLst/>
              <a:cxnLst/>
              <a:rect l="l" t="t" r="r" b="b"/>
              <a:pathLst>
                <a:path w="190500" h="5079">
                  <a:moveTo>
                    <a:pt x="3048" y="0"/>
                  </a:moveTo>
                  <a:lnTo>
                    <a:pt x="190500" y="0"/>
                  </a:lnTo>
                </a:path>
                <a:path w="190500" h="5079">
                  <a:moveTo>
                    <a:pt x="1524" y="3048"/>
                  </a:moveTo>
                  <a:lnTo>
                    <a:pt x="187452" y="3048"/>
                  </a:lnTo>
                </a:path>
                <a:path w="190500" h="5079">
                  <a:moveTo>
                    <a:pt x="0" y="4571"/>
                  </a:moveTo>
                  <a:lnTo>
                    <a:pt x="185928" y="4571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6176" y="452622"/>
              <a:ext cx="141731" cy="30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40180" y="45795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D717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4651" y="454146"/>
              <a:ext cx="370332" cy="762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41703" y="4594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C6A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443227" y="4610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D707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3127" y="461766"/>
              <a:ext cx="364235" cy="60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1604" y="466338"/>
              <a:ext cx="361188" cy="76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080" y="472434"/>
              <a:ext cx="356615" cy="76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0080" y="478530"/>
              <a:ext cx="352044" cy="457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031" y="481578"/>
              <a:ext cx="353568" cy="914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7031" y="489198"/>
              <a:ext cx="347472" cy="457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37031" y="494532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 h="0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5508" y="493770"/>
              <a:ext cx="345948" cy="609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03148" y="499104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59" h="0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35508" y="500628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 h="0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3983" y="499866"/>
              <a:ext cx="344423" cy="609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33983" y="505200"/>
              <a:ext cx="139065" cy="3175"/>
            </a:xfrm>
            <a:custGeom>
              <a:avLst/>
              <a:gdLst/>
              <a:ahLst/>
              <a:cxnLst/>
              <a:rect l="l" t="t" r="r" b="b"/>
              <a:pathLst>
                <a:path w="139065" h="3175">
                  <a:moveTo>
                    <a:pt x="0" y="0"/>
                  </a:moveTo>
                  <a:lnTo>
                    <a:pt x="138684" y="0"/>
                  </a:lnTo>
                </a:path>
                <a:path w="139065" h="3175">
                  <a:moveTo>
                    <a:pt x="0" y="1523"/>
                  </a:moveTo>
                  <a:lnTo>
                    <a:pt x="138684" y="1523"/>
                  </a:lnTo>
                </a:path>
                <a:path w="139065" h="3175">
                  <a:moveTo>
                    <a:pt x="0" y="3048"/>
                  </a:moveTo>
                  <a:lnTo>
                    <a:pt x="138684" y="3048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98576" y="508248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90" h="0">
                  <a:moveTo>
                    <a:pt x="0" y="0"/>
                  </a:moveTo>
                  <a:lnTo>
                    <a:pt x="173736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32459" y="511296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 h="0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97051" y="511296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90" h="0">
                  <a:moveTo>
                    <a:pt x="0" y="0"/>
                  </a:moveTo>
                  <a:lnTo>
                    <a:pt x="173736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32459" y="512820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 h="0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1980" y="505962"/>
              <a:ext cx="452627" cy="13715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29768" y="582924"/>
              <a:ext cx="335280" cy="68580"/>
            </a:xfrm>
            <a:custGeom>
              <a:avLst/>
              <a:gdLst/>
              <a:ahLst/>
              <a:cxnLst/>
              <a:rect l="l" t="t" r="r" b="b"/>
              <a:pathLst>
                <a:path w="335280" h="68579">
                  <a:moveTo>
                    <a:pt x="0" y="0"/>
                  </a:moveTo>
                  <a:lnTo>
                    <a:pt x="144779" y="0"/>
                  </a:lnTo>
                </a:path>
                <a:path w="335280" h="68579">
                  <a:moveTo>
                    <a:pt x="0" y="1524"/>
                  </a:moveTo>
                  <a:lnTo>
                    <a:pt x="144779" y="1524"/>
                  </a:lnTo>
                </a:path>
                <a:path w="335280" h="68579">
                  <a:moveTo>
                    <a:pt x="0" y="3048"/>
                  </a:moveTo>
                  <a:lnTo>
                    <a:pt x="144779" y="3048"/>
                  </a:lnTo>
                </a:path>
                <a:path w="335280" h="68579">
                  <a:moveTo>
                    <a:pt x="0" y="4572"/>
                  </a:moveTo>
                  <a:lnTo>
                    <a:pt x="144779" y="4572"/>
                  </a:lnTo>
                </a:path>
                <a:path w="335280" h="68579">
                  <a:moveTo>
                    <a:pt x="0" y="6096"/>
                  </a:moveTo>
                  <a:lnTo>
                    <a:pt x="144779" y="6096"/>
                  </a:lnTo>
                </a:path>
                <a:path w="335280" h="68579">
                  <a:moveTo>
                    <a:pt x="0" y="7620"/>
                  </a:moveTo>
                  <a:lnTo>
                    <a:pt x="144779" y="7620"/>
                  </a:lnTo>
                </a:path>
                <a:path w="335280" h="68579">
                  <a:moveTo>
                    <a:pt x="0" y="9144"/>
                  </a:moveTo>
                  <a:lnTo>
                    <a:pt x="144779" y="9144"/>
                  </a:lnTo>
                </a:path>
                <a:path w="335280" h="68579">
                  <a:moveTo>
                    <a:pt x="0" y="10668"/>
                  </a:moveTo>
                  <a:lnTo>
                    <a:pt x="144779" y="10668"/>
                  </a:lnTo>
                </a:path>
                <a:path w="335280" h="68579">
                  <a:moveTo>
                    <a:pt x="0" y="12192"/>
                  </a:moveTo>
                  <a:lnTo>
                    <a:pt x="144779" y="12192"/>
                  </a:lnTo>
                </a:path>
                <a:path w="335280" h="68579">
                  <a:moveTo>
                    <a:pt x="0" y="13716"/>
                  </a:moveTo>
                  <a:lnTo>
                    <a:pt x="144779" y="13716"/>
                  </a:lnTo>
                </a:path>
                <a:path w="335280" h="68579">
                  <a:moveTo>
                    <a:pt x="0" y="15240"/>
                  </a:moveTo>
                  <a:lnTo>
                    <a:pt x="144779" y="15240"/>
                  </a:lnTo>
                </a:path>
                <a:path w="335280" h="68579">
                  <a:moveTo>
                    <a:pt x="0" y="16764"/>
                  </a:moveTo>
                  <a:lnTo>
                    <a:pt x="144779" y="16764"/>
                  </a:lnTo>
                </a:path>
                <a:path w="335280" h="68579">
                  <a:moveTo>
                    <a:pt x="0" y="18288"/>
                  </a:moveTo>
                  <a:lnTo>
                    <a:pt x="144779" y="18288"/>
                  </a:lnTo>
                </a:path>
                <a:path w="335280" h="68579">
                  <a:moveTo>
                    <a:pt x="0" y="19811"/>
                  </a:moveTo>
                  <a:lnTo>
                    <a:pt x="144779" y="19811"/>
                  </a:lnTo>
                </a:path>
                <a:path w="335280" h="68579">
                  <a:moveTo>
                    <a:pt x="0" y="21336"/>
                  </a:moveTo>
                  <a:lnTo>
                    <a:pt x="144779" y="21336"/>
                  </a:lnTo>
                </a:path>
                <a:path w="335280" h="68579">
                  <a:moveTo>
                    <a:pt x="0" y="22859"/>
                  </a:moveTo>
                  <a:lnTo>
                    <a:pt x="144779" y="22859"/>
                  </a:lnTo>
                </a:path>
                <a:path w="335280" h="68579">
                  <a:moveTo>
                    <a:pt x="0" y="24384"/>
                  </a:moveTo>
                  <a:lnTo>
                    <a:pt x="144779" y="24384"/>
                  </a:lnTo>
                </a:path>
                <a:path w="335280" h="68579">
                  <a:moveTo>
                    <a:pt x="0" y="25907"/>
                  </a:moveTo>
                  <a:lnTo>
                    <a:pt x="144779" y="25907"/>
                  </a:lnTo>
                </a:path>
                <a:path w="335280" h="68579">
                  <a:moveTo>
                    <a:pt x="0" y="27432"/>
                  </a:moveTo>
                  <a:lnTo>
                    <a:pt x="144779" y="27432"/>
                  </a:lnTo>
                </a:path>
                <a:path w="335280" h="68579">
                  <a:moveTo>
                    <a:pt x="0" y="28955"/>
                  </a:moveTo>
                  <a:lnTo>
                    <a:pt x="144779" y="28955"/>
                  </a:lnTo>
                </a:path>
                <a:path w="335280" h="68579">
                  <a:moveTo>
                    <a:pt x="0" y="30480"/>
                  </a:moveTo>
                  <a:lnTo>
                    <a:pt x="144779" y="30480"/>
                  </a:lnTo>
                </a:path>
                <a:path w="335280" h="68579">
                  <a:moveTo>
                    <a:pt x="0" y="32003"/>
                  </a:moveTo>
                  <a:lnTo>
                    <a:pt x="144779" y="32003"/>
                  </a:lnTo>
                </a:path>
                <a:path w="335280" h="68579">
                  <a:moveTo>
                    <a:pt x="0" y="33528"/>
                  </a:moveTo>
                  <a:lnTo>
                    <a:pt x="144779" y="33528"/>
                  </a:lnTo>
                </a:path>
                <a:path w="335280" h="68579">
                  <a:moveTo>
                    <a:pt x="0" y="35051"/>
                  </a:moveTo>
                  <a:lnTo>
                    <a:pt x="144779" y="35051"/>
                  </a:lnTo>
                </a:path>
                <a:path w="335280" h="68579">
                  <a:moveTo>
                    <a:pt x="0" y="36576"/>
                  </a:moveTo>
                  <a:lnTo>
                    <a:pt x="144779" y="36576"/>
                  </a:lnTo>
                </a:path>
                <a:path w="335280" h="68579">
                  <a:moveTo>
                    <a:pt x="0" y="38100"/>
                  </a:moveTo>
                  <a:lnTo>
                    <a:pt x="144779" y="38100"/>
                  </a:lnTo>
                </a:path>
                <a:path w="335280" h="68579">
                  <a:moveTo>
                    <a:pt x="0" y="39624"/>
                  </a:moveTo>
                  <a:lnTo>
                    <a:pt x="144779" y="39624"/>
                  </a:lnTo>
                </a:path>
                <a:path w="335280" h="68579">
                  <a:moveTo>
                    <a:pt x="0" y="41148"/>
                  </a:moveTo>
                  <a:lnTo>
                    <a:pt x="144779" y="41148"/>
                  </a:lnTo>
                </a:path>
                <a:path w="335280" h="68579">
                  <a:moveTo>
                    <a:pt x="0" y="42672"/>
                  </a:moveTo>
                  <a:lnTo>
                    <a:pt x="144779" y="42672"/>
                  </a:lnTo>
                </a:path>
                <a:path w="335280" h="68579">
                  <a:moveTo>
                    <a:pt x="0" y="44196"/>
                  </a:moveTo>
                  <a:lnTo>
                    <a:pt x="144779" y="44196"/>
                  </a:lnTo>
                </a:path>
                <a:path w="335280" h="68579">
                  <a:moveTo>
                    <a:pt x="0" y="45720"/>
                  </a:moveTo>
                  <a:lnTo>
                    <a:pt x="144779" y="45720"/>
                  </a:lnTo>
                </a:path>
                <a:path w="335280" h="68579">
                  <a:moveTo>
                    <a:pt x="0" y="47244"/>
                  </a:moveTo>
                  <a:lnTo>
                    <a:pt x="144779" y="47244"/>
                  </a:lnTo>
                </a:path>
                <a:path w="335280" h="68579">
                  <a:moveTo>
                    <a:pt x="0" y="48768"/>
                  </a:moveTo>
                  <a:lnTo>
                    <a:pt x="144779" y="48768"/>
                  </a:lnTo>
                </a:path>
                <a:path w="335280" h="68579">
                  <a:moveTo>
                    <a:pt x="0" y="50292"/>
                  </a:moveTo>
                  <a:lnTo>
                    <a:pt x="144779" y="50292"/>
                  </a:lnTo>
                </a:path>
                <a:path w="335280" h="68579">
                  <a:moveTo>
                    <a:pt x="0" y="51816"/>
                  </a:moveTo>
                  <a:lnTo>
                    <a:pt x="144779" y="51816"/>
                  </a:lnTo>
                </a:path>
                <a:path w="335280" h="68579">
                  <a:moveTo>
                    <a:pt x="0" y="53340"/>
                  </a:moveTo>
                  <a:lnTo>
                    <a:pt x="144779" y="53340"/>
                  </a:lnTo>
                </a:path>
                <a:path w="335280" h="68579">
                  <a:moveTo>
                    <a:pt x="0" y="54864"/>
                  </a:moveTo>
                  <a:lnTo>
                    <a:pt x="144779" y="54864"/>
                  </a:lnTo>
                </a:path>
                <a:path w="335280" h="68579">
                  <a:moveTo>
                    <a:pt x="0" y="56388"/>
                  </a:moveTo>
                  <a:lnTo>
                    <a:pt x="144779" y="56388"/>
                  </a:lnTo>
                </a:path>
                <a:path w="335280" h="68579">
                  <a:moveTo>
                    <a:pt x="0" y="57911"/>
                  </a:moveTo>
                  <a:lnTo>
                    <a:pt x="144779" y="57911"/>
                  </a:lnTo>
                </a:path>
                <a:path w="335280" h="68579">
                  <a:moveTo>
                    <a:pt x="0" y="59436"/>
                  </a:moveTo>
                  <a:lnTo>
                    <a:pt x="144779" y="59436"/>
                  </a:lnTo>
                </a:path>
                <a:path w="335280" h="68579">
                  <a:moveTo>
                    <a:pt x="0" y="60959"/>
                  </a:moveTo>
                  <a:lnTo>
                    <a:pt x="144779" y="60959"/>
                  </a:lnTo>
                </a:path>
                <a:path w="335280" h="68579">
                  <a:moveTo>
                    <a:pt x="172212" y="60959"/>
                  </a:moveTo>
                  <a:lnTo>
                    <a:pt x="335280" y="60959"/>
                  </a:lnTo>
                </a:path>
                <a:path w="335280" h="68579">
                  <a:moveTo>
                    <a:pt x="0" y="62484"/>
                  </a:moveTo>
                  <a:lnTo>
                    <a:pt x="144779" y="62484"/>
                  </a:lnTo>
                </a:path>
                <a:path w="335280" h="68579">
                  <a:moveTo>
                    <a:pt x="0" y="64007"/>
                  </a:moveTo>
                  <a:lnTo>
                    <a:pt x="144779" y="64007"/>
                  </a:lnTo>
                </a:path>
                <a:path w="335280" h="68579">
                  <a:moveTo>
                    <a:pt x="0" y="65532"/>
                  </a:moveTo>
                  <a:lnTo>
                    <a:pt x="144779" y="65532"/>
                  </a:lnTo>
                </a:path>
                <a:path w="335280" h="68579">
                  <a:moveTo>
                    <a:pt x="0" y="67055"/>
                  </a:moveTo>
                  <a:lnTo>
                    <a:pt x="144779" y="67055"/>
                  </a:lnTo>
                </a:path>
                <a:path w="335280" h="68579">
                  <a:moveTo>
                    <a:pt x="0" y="68580"/>
                  </a:moveTo>
                  <a:lnTo>
                    <a:pt x="144779" y="6858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8931" y="644646"/>
              <a:ext cx="163068" cy="1981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29768" y="653028"/>
              <a:ext cx="144780" cy="12700"/>
            </a:xfrm>
            <a:custGeom>
              <a:avLst/>
              <a:gdLst/>
              <a:ahLst/>
              <a:cxnLst/>
              <a:rect l="l" t="t" r="r" b="b"/>
              <a:pathLst>
                <a:path w="144779" h="12700">
                  <a:moveTo>
                    <a:pt x="0" y="0"/>
                  </a:moveTo>
                  <a:lnTo>
                    <a:pt x="144779" y="0"/>
                  </a:lnTo>
                </a:path>
                <a:path w="144779" h="12700">
                  <a:moveTo>
                    <a:pt x="0" y="1524"/>
                  </a:moveTo>
                  <a:lnTo>
                    <a:pt x="144779" y="1524"/>
                  </a:lnTo>
                </a:path>
                <a:path w="144779" h="12700">
                  <a:moveTo>
                    <a:pt x="0" y="3048"/>
                  </a:moveTo>
                  <a:lnTo>
                    <a:pt x="144779" y="3048"/>
                  </a:lnTo>
                </a:path>
                <a:path w="144779" h="12700">
                  <a:moveTo>
                    <a:pt x="0" y="4572"/>
                  </a:moveTo>
                  <a:lnTo>
                    <a:pt x="144779" y="4572"/>
                  </a:lnTo>
                </a:path>
                <a:path w="144779" h="12700">
                  <a:moveTo>
                    <a:pt x="0" y="6096"/>
                  </a:moveTo>
                  <a:lnTo>
                    <a:pt x="144779" y="6096"/>
                  </a:lnTo>
                </a:path>
                <a:path w="144779" h="12700">
                  <a:moveTo>
                    <a:pt x="0" y="7620"/>
                  </a:moveTo>
                  <a:lnTo>
                    <a:pt x="144779" y="7620"/>
                  </a:lnTo>
                </a:path>
                <a:path w="144779" h="12700">
                  <a:moveTo>
                    <a:pt x="0" y="9144"/>
                  </a:moveTo>
                  <a:lnTo>
                    <a:pt x="144779" y="9144"/>
                  </a:lnTo>
                </a:path>
                <a:path w="144779" h="12700">
                  <a:moveTo>
                    <a:pt x="0" y="10668"/>
                  </a:moveTo>
                  <a:lnTo>
                    <a:pt x="144779" y="10668"/>
                  </a:lnTo>
                </a:path>
                <a:path w="144779" h="12700">
                  <a:moveTo>
                    <a:pt x="0" y="12192"/>
                  </a:moveTo>
                  <a:lnTo>
                    <a:pt x="144779" y="12192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04188" y="527298"/>
              <a:ext cx="42671" cy="579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04188" y="585210"/>
              <a:ext cx="50291" cy="914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55064" y="5753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63D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04188" y="576066"/>
              <a:ext cx="150875" cy="2438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04188" y="594354"/>
              <a:ext cx="131063" cy="2590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504188" y="613404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19" h="7620">
                  <a:moveTo>
                    <a:pt x="0" y="0"/>
                  </a:moveTo>
                  <a:lnTo>
                    <a:pt x="121919" y="0"/>
                  </a:lnTo>
                </a:path>
                <a:path w="121919" h="7620">
                  <a:moveTo>
                    <a:pt x="0" y="1523"/>
                  </a:moveTo>
                  <a:lnTo>
                    <a:pt x="120396" y="1523"/>
                  </a:lnTo>
                </a:path>
                <a:path w="121919" h="7620">
                  <a:moveTo>
                    <a:pt x="0" y="7619"/>
                  </a:moveTo>
                  <a:lnTo>
                    <a:pt x="115824" y="7619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09700" y="621786"/>
              <a:ext cx="243840" cy="10667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33805" y="66445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7374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29768" y="666744"/>
              <a:ext cx="144780" cy="13970"/>
            </a:xfrm>
            <a:custGeom>
              <a:avLst/>
              <a:gdLst/>
              <a:ahLst/>
              <a:cxnLst/>
              <a:rect l="l" t="t" r="r" b="b"/>
              <a:pathLst>
                <a:path w="144779" h="13970">
                  <a:moveTo>
                    <a:pt x="0" y="0"/>
                  </a:moveTo>
                  <a:lnTo>
                    <a:pt x="144779" y="0"/>
                  </a:lnTo>
                </a:path>
                <a:path w="144779" h="13970">
                  <a:moveTo>
                    <a:pt x="0" y="1523"/>
                  </a:moveTo>
                  <a:lnTo>
                    <a:pt x="144779" y="1523"/>
                  </a:lnTo>
                </a:path>
                <a:path w="144779" h="13970">
                  <a:moveTo>
                    <a:pt x="0" y="3048"/>
                  </a:moveTo>
                  <a:lnTo>
                    <a:pt x="144779" y="3048"/>
                  </a:lnTo>
                </a:path>
                <a:path w="144779" h="13970">
                  <a:moveTo>
                    <a:pt x="0" y="4571"/>
                  </a:moveTo>
                  <a:lnTo>
                    <a:pt x="144779" y="4571"/>
                  </a:lnTo>
                </a:path>
                <a:path w="144779" h="13970">
                  <a:moveTo>
                    <a:pt x="0" y="6096"/>
                  </a:moveTo>
                  <a:lnTo>
                    <a:pt x="144779" y="6096"/>
                  </a:lnTo>
                </a:path>
                <a:path w="144779" h="13970">
                  <a:moveTo>
                    <a:pt x="0" y="7619"/>
                  </a:moveTo>
                  <a:lnTo>
                    <a:pt x="144779" y="7619"/>
                  </a:lnTo>
                </a:path>
                <a:path w="144779" h="13970">
                  <a:moveTo>
                    <a:pt x="0" y="9144"/>
                  </a:moveTo>
                  <a:lnTo>
                    <a:pt x="144779" y="9144"/>
                  </a:lnTo>
                </a:path>
                <a:path w="144779" h="13970">
                  <a:moveTo>
                    <a:pt x="0" y="10667"/>
                  </a:moveTo>
                  <a:lnTo>
                    <a:pt x="144779" y="10667"/>
                  </a:lnTo>
                </a:path>
                <a:path w="144779" h="13970">
                  <a:moveTo>
                    <a:pt x="0" y="12191"/>
                  </a:moveTo>
                  <a:lnTo>
                    <a:pt x="144779" y="12191"/>
                  </a:lnTo>
                </a:path>
                <a:path w="144779" h="13970">
                  <a:moveTo>
                    <a:pt x="0" y="13715"/>
                  </a:moveTo>
                  <a:lnTo>
                    <a:pt x="144779" y="13715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504188" y="680460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 h="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29768" y="68198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504188" y="681984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 h="0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29768" y="683508"/>
              <a:ext cx="144780" cy="1905"/>
            </a:xfrm>
            <a:custGeom>
              <a:avLst/>
              <a:gdLst/>
              <a:ahLst/>
              <a:cxnLst/>
              <a:rect l="l" t="t" r="r" b="b"/>
              <a:pathLst>
                <a:path w="144779" h="1904">
                  <a:moveTo>
                    <a:pt x="0" y="0"/>
                  </a:moveTo>
                  <a:lnTo>
                    <a:pt x="144779" y="0"/>
                  </a:lnTo>
                </a:path>
                <a:path w="144779" h="1904">
                  <a:moveTo>
                    <a:pt x="0" y="1523"/>
                  </a:moveTo>
                  <a:lnTo>
                    <a:pt x="144779" y="1523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1980" y="643122"/>
              <a:ext cx="480060" cy="853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29768" y="68655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504188" y="686556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 h="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29768" y="68808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504188" y="68808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 h="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29768" y="689604"/>
              <a:ext cx="144780" cy="3175"/>
            </a:xfrm>
            <a:custGeom>
              <a:avLst/>
              <a:gdLst/>
              <a:ahLst/>
              <a:cxnLst/>
              <a:rect l="l" t="t" r="r" b="b"/>
              <a:pathLst>
                <a:path w="144779" h="3175">
                  <a:moveTo>
                    <a:pt x="0" y="0"/>
                  </a:moveTo>
                  <a:lnTo>
                    <a:pt x="144779" y="0"/>
                  </a:lnTo>
                </a:path>
                <a:path w="144779" h="3175">
                  <a:moveTo>
                    <a:pt x="0" y="1523"/>
                  </a:moveTo>
                  <a:lnTo>
                    <a:pt x="144779" y="1523"/>
                  </a:lnTo>
                </a:path>
                <a:path w="144779" h="3175">
                  <a:moveTo>
                    <a:pt x="0" y="3048"/>
                  </a:moveTo>
                  <a:lnTo>
                    <a:pt x="144779" y="3048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504188" y="69265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 h="0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29768" y="694176"/>
              <a:ext cx="144780" cy="29209"/>
            </a:xfrm>
            <a:custGeom>
              <a:avLst/>
              <a:gdLst/>
              <a:ahLst/>
              <a:cxnLst/>
              <a:rect l="l" t="t" r="r" b="b"/>
              <a:pathLst>
                <a:path w="144779" h="29209">
                  <a:moveTo>
                    <a:pt x="0" y="0"/>
                  </a:moveTo>
                  <a:lnTo>
                    <a:pt x="144779" y="0"/>
                  </a:lnTo>
                </a:path>
                <a:path w="144779" h="29209">
                  <a:moveTo>
                    <a:pt x="0" y="1524"/>
                  </a:moveTo>
                  <a:lnTo>
                    <a:pt x="144779" y="1524"/>
                  </a:lnTo>
                </a:path>
                <a:path w="144779" h="29209">
                  <a:moveTo>
                    <a:pt x="0" y="3048"/>
                  </a:moveTo>
                  <a:lnTo>
                    <a:pt x="144779" y="3048"/>
                  </a:lnTo>
                </a:path>
                <a:path w="144779" h="29209">
                  <a:moveTo>
                    <a:pt x="0" y="4572"/>
                  </a:moveTo>
                  <a:lnTo>
                    <a:pt x="144779" y="4572"/>
                  </a:lnTo>
                </a:path>
                <a:path w="144779" h="29209">
                  <a:moveTo>
                    <a:pt x="0" y="6096"/>
                  </a:moveTo>
                  <a:lnTo>
                    <a:pt x="144779" y="6096"/>
                  </a:lnTo>
                </a:path>
                <a:path w="144779" h="29209">
                  <a:moveTo>
                    <a:pt x="0" y="7620"/>
                  </a:moveTo>
                  <a:lnTo>
                    <a:pt x="144779" y="7620"/>
                  </a:lnTo>
                </a:path>
                <a:path w="144779" h="29209">
                  <a:moveTo>
                    <a:pt x="0" y="9144"/>
                  </a:moveTo>
                  <a:lnTo>
                    <a:pt x="144779" y="9144"/>
                  </a:lnTo>
                </a:path>
                <a:path w="144779" h="29209">
                  <a:moveTo>
                    <a:pt x="0" y="10668"/>
                  </a:moveTo>
                  <a:lnTo>
                    <a:pt x="144779" y="10668"/>
                  </a:lnTo>
                </a:path>
                <a:path w="144779" h="29209">
                  <a:moveTo>
                    <a:pt x="0" y="12192"/>
                  </a:moveTo>
                  <a:lnTo>
                    <a:pt x="144779" y="12192"/>
                  </a:lnTo>
                </a:path>
                <a:path w="144779" h="29209">
                  <a:moveTo>
                    <a:pt x="0" y="13716"/>
                  </a:moveTo>
                  <a:lnTo>
                    <a:pt x="144779" y="13716"/>
                  </a:lnTo>
                </a:path>
                <a:path w="144779" h="29209">
                  <a:moveTo>
                    <a:pt x="0" y="15240"/>
                  </a:moveTo>
                  <a:lnTo>
                    <a:pt x="144779" y="15240"/>
                  </a:lnTo>
                </a:path>
                <a:path w="144779" h="29209">
                  <a:moveTo>
                    <a:pt x="0" y="16764"/>
                  </a:moveTo>
                  <a:lnTo>
                    <a:pt x="144779" y="16764"/>
                  </a:lnTo>
                </a:path>
                <a:path w="144779" h="29209">
                  <a:moveTo>
                    <a:pt x="0" y="18288"/>
                  </a:moveTo>
                  <a:lnTo>
                    <a:pt x="144779" y="18288"/>
                  </a:lnTo>
                </a:path>
                <a:path w="144779" h="29209">
                  <a:moveTo>
                    <a:pt x="0" y="19812"/>
                  </a:moveTo>
                  <a:lnTo>
                    <a:pt x="144779" y="19812"/>
                  </a:lnTo>
                </a:path>
                <a:path w="144779" h="29209">
                  <a:moveTo>
                    <a:pt x="0" y="21336"/>
                  </a:moveTo>
                  <a:lnTo>
                    <a:pt x="144779" y="21336"/>
                  </a:lnTo>
                </a:path>
                <a:path w="144779" h="29209">
                  <a:moveTo>
                    <a:pt x="0" y="22859"/>
                  </a:moveTo>
                  <a:lnTo>
                    <a:pt x="144779" y="22859"/>
                  </a:lnTo>
                </a:path>
                <a:path w="144779" h="29209">
                  <a:moveTo>
                    <a:pt x="0" y="24384"/>
                  </a:moveTo>
                  <a:lnTo>
                    <a:pt x="144779" y="24384"/>
                  </a:lnTo>
                </a:path>
                <a:path w="144779" h="29209">
                  <a:moveTo>
                    <a:pt x="0" y="25907"/>
                  </a:moveTo>
                  <a:lnTo>
                    <a:pt x="144779" y="25907"/>
                  </a:lnTo>
                </a:path>
                <a:path w="144779" h="29209">
                  <a:moveTo>
                    <a:pt x="0" y="27432"/>
                  </a:moveTo>
                  <a:lnTo>
                    <a:pt x="144779" y="27432"/>
                  </a:lnTo>
                </a:path>
                <a:path w="144779" h="29209">
                  <a:moveTo>
                    <a:pt x="0" y="28955"/>
                  </a:moveTo>
                  <a:lnTo>
                    <a:pt x="144779" y="28955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602741" y="72237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DA818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799337" y="72237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CE59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429768" y="72465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1519" y="722370"/>
              <a:ext cx="25908" cy="304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99337" y="72389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1980" y="723894"/>
              <a:ext cx="89915" cy="304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29768" y="72618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88848" y="72618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 h="0">
                  <a:moveTo>
                    <a:pt x="0" y="0"/>
                  </a:moveTo>
                  <a:lnTo>
                    <a:pt x="3048" y="0"/>
                  </a:lnTo>
                </a:path>
                <a:path w="45720" h="0">
                  <a:moveTo>
                    <a:pt x="42671" y="0"/>
                  </a:moveTo>
                  <a:lnTo>
                    <a:pt x="4572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429768" y="72770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20268" y="727704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 h="0">
                  <a:moveTo>
                    <a:pt x="0" y="0"/>
                  </a:moveTo>
                  <a:lnTo>
                    <a:pt x="6095" y="0"/>
                  </a:lnTo>
                </a:path>
                <a:path w="279400" h="0">
                  <a:moveTo>
                    <a:pt x="32004" y="0"/>
                  </a:moveTo>
                  <a:lnTo>
                    <a:pt x="38100" y="0"/>
                  </a:lnTo>
                </a:path>
                <a:path w="279400" h="0">
                  <a:moveTo>
                    <a:pt x="176784" y="0"/>
                  </a:moveTo>
                  <a:lnTo>
                    <a:pt x="179832" y="0"/>
                  </a:lnTo>
                </a:path>
                <a:path w="279400" h="0">
                  <a:moveTo>
                    <a:pt x="195072" y="0"/>
                  </a:moveTo>
                  <a:lnTo>
                    <a:pt x="201168" y="0"/>
                  </a:lnTo>
                </a:path>
                <a:path w="279400" h="0">
                  <a:moveTo>
                    <a:pt x="231648" y="0"/>
                  </a:moveTo>
                  <a:lnTo>
                    <a:pt x="236220" y="0"/>
                  </a:lnTo>
                </a:path>
                <a:path w="279400" h="0">
                  <a:moveTo>
                    <a:pt x="272795" y="0"/>
                  </a:moveTo>
                  <a:lnTo>
                    <a:pt x="27889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653539" y="7277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73A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429768" y="72922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0455" y="728466"/>
              <a:ext cx="3048" cy="152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20268" y="7292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22860" y="0"/>
                  </a:moveTo>
                  <a:lnTo>
                    <a:pt x="24384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674369" y="72846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CA4A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688848" y="729228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 h="0">
                  <a:moveTo>
                    <a:pt x="0" y="0"/>
                  </a:moveTo>
                  <a:lnTo>
                    <a:pt x="4571" y="0"/>
                  </a:lnTo>
                </a:path>
                <a:path w="167640" h="0">
                  <a:moveTo>
                    <a:pt x="41148" y="0"/>
                  </a:moveTo>
                  <a:lnTo>
                    <a:pt x="45720" y="0"/>
                  </a:lnTo>
                </a:path>
                <a:path w="167640" h="0">
                  <a:moveTo>
                    <a:pt x="65532" y="0"/>
                  </a:moveTo>
                  <a:lnTo>
                    <a:pt x="70104" y="0"/>
                  </a:lnTo>
                </a:path>
                <a:path w="167640" h="0">
                  <a:moveTo>
                    <a:pt x="126492" y="0"/>
                  </a:moveTo>
                  <a:lnTo>
                    <a:pt x="132588" y="0"/>
                  </a:lnTo>
                </a:path>
                <a:path w="167640" h="0">
                  <a:moveTo>
                    <a:pt x="163068" y="0"/>
                  </a:moveTo>
                  <a:lnTo>
                    <a:pt x="1676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51916" y="726942"/>
              <a:ext cx="45720" cy="45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429768" y="73075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601218" y="72999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C027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620268" y="73075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22860" y="0"/>
                  </a:moveTo>
                  <a:lnTo>
                    <a:pt x="24384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674369" y="72999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D2696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88848" y="729990"/>
              <a:ext cx="6095" cy="152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29995" y="73075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 h="0">
                  <a:moveTo>
                    <a:pt x="0" y="0"/>
                  </a:moveTo>
                  <a:lnTo>
                    <a:pt x="4571" y="0"/>
                  </a:lnTo>
                </a:path>
                <a:path w="91440" h="0">
                  <a:moveTo>
                    <a:pt x="24384" y="0"/>
                  </a:moveTo>
                  <a:lnTo>
                    <a:pt x="30479" y="0"/>
                  </a:lnTo>
                </a:path>
                <a:path w="91440" h="0">
                  <a:moveTo>
                    <a:pt x="85344" y="0"/>
                  </a:moveTo>
                  <a:lnTo>
                    <a:pt x="914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864108" y="7307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BD222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29768" y="7322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620268" y="73227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51916" y="729990"/>
              <a:ext cx="45719" cy="304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643890" y="73151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DC8A8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652272" y="73227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6095" y="0"/>
                  </a:lnTo>
                </a:path>
                <a:path w="243840" h="0">
                  <a:moveTo>
                    <a:pt x="36575" y="0"/>
                  </a:moveTo>
                  <a:lnTo>
                    <a:pt x="42671" y="0"/>
                  </a:lnTo>
                </a:path>
                <a:path w="243840" h="0">
                  <a:moveTo>
                    <a:pt x="102107" y="0"/>
                  </a:moveTo>
                  <a:lnTo>
                    <a:pt x="108203" y="0"/>
                  </a:lnTo>
                </a:path>
                <a:path w="243840" h="0">
                  <a:moveTo>
                    <a:pt x="163068" y="0"/>
                  </a:moveTo>
                  <a:lnTo>
                    <a:pt x="169164" y="0"/>
                  </a:lnTo>
                </a:path>
                <a:path w="243840" h="0">
                  <a:moveTo>
                    <a:pt x="237744" y="0"/>
                  </a:moveTo>
                  <a:lnTo>
                    <a:pt x="2438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429768" y="73380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620268" y="733800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 h="0">
                  <a:moveTo>
                    <a:pt x="0" y="0"/>
                  </a:moveTo>
                  <a:lnTo>
                    <a:pt x="6095" y="0"/>
                  </a:lnTo>
                </a:path>
                <a:path w="201294" h="0">
                  <a:moveTo>
                    <a:pt x="32004" y="0"/>
                  </a:moveTo>
                  <a:lnTo>
                    <a:pt x="38100" y="0"/>
                  </a:lnTo>
                </a:path>
                <a:path w="201294" h="0">
                  <a:moveTo>
                    <a:pt x="134112" y="0"/>
                  </a:moveTo>
                  <a:lnTo>
                    <a:pt x="141732" y="0"/>
                  </a:lnTo>
                </a:path>
                <a:path w="201294" h="0">
                  <a:moveTo>
                    <a:pt x="173736" y="0"/>
                  </a:moveTo>
                  <a:lnTo>
                    <a:pt x="181356" y="0"/>
                  </a:lnTo>
                </a:path>
                <a:path w="201294" h="0">
                  <a:moveTo>
                    <a:pt x="195072" y="0"/>
                  </a:moveTo>
                  <a:lnTo>
                    <a:pt x="201168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7323" y="728466"/>
              <a:ext cx="114300" cy="914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29768" y="73532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620268" y="73532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1916" y="733038"/>
              <a:ext cx="42671" cy="4572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29768" y="73684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620268" y="736848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6095" y="0"/>
                  </a:lnTo>
                </a:path>
                <a:path w="273050" h="0">
                  <a:moveTo>
                    <a:pt x="32004" y="0"/>
                  </a:moveTo>
                  <a:lnTo>
                    <a:pt x="38100" y="0"/>
                  </a:lnTo>
                </a:path>
                <a:path w="273050" h="0">
                  <a:moveTo>
                    <a:pt x="266700" y="0"/>
                  </a:moveTo>
                  <a:lnTo>
                    <a:pt x="27279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429768" y="73837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620268" y="73837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52272" y="734562"/>
              <a:ext cx="169164" cy="609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429768" y="73989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620268" y="73989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6095" y="0"/>
                  </a:lnTo>
                </a:path>
                <a:path w="144779" h="0">
                  <a:moveTo>
                    <a:pt x="32004" y="0"/>
                  </a:moveTo>
                  <a:lnTo>
                    <a:pt x="38100" y="0"/>
                  </a:lnTo>
                </a:path>
                <a:path w="144779" h="0">
                  <a:moveTo>
                    <a:pt x="67056" y="0"/>
                  </a:moveTo>
                  <a:lnTo>
                    <a:pt x="70104" y="0"/>
                  </a:lnTo>
                </a:path>
                <a:path w="144779" h="0">
                  <a:moveTo>
                    <a:pt x="111251" y="0"/>
                  </a:moveTo>
                  <a:lnTo>
                    <a:pt x="115823" y="0"/>
                  </a:lnTo>
                </a:path>
                <a:path w="144779" h="0">
                  <a:moveTo>
                    <a:pt x="138684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97051" y="737610"/>
              <a:ext cx="94488" cy="4572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790955" y="73989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 h="0">
                  <a:moveTo>
                    <a:pt x="0" y="0"/>
                  </a:moveTo>
                  <a:lnTo>
                    <a:pt x="3048" y="0"/>
                  </a:lnTo>
                </a:path>
                <a:path w="30480" h="0">
                  <a:moveTo>
                    <a:pt x="6095" y="0"/>
                  </a:moveTo>
                  <a:lnTo>
                    <a:pt x="10667" y="0"/>
                  </a:lnTo>
                </a:path>
                <a:path w="30480" h="0">
                  <a:moveTo>
                    <a:pt x="24384" y="0"/>
                  </a:moveTo>
                  <a:lnTo>
                    <a:pt x="3048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93419" y="739134"/>
              <a:ext cx="64007" cy="3048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429768" y="74142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620268" y="7414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2272" y="740658"/>
              <a:ext cx="169164" cy="304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83919" y="7414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429768" y="74294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620268" y="742944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 h="0">
                  <a:moveTo>
                    <a:pt x="0" y="0"/>
                  </a:moveTo>
                  <a:lnTo>
                    <a:pt x="6095" y="0"/>
                  </a:lnTo>
                </a:path>
                <a:path w="201294" h="0">
                  <a:moveTo>
                    <a:pt x="32004" y="0"/>
                  </a:moveTo>
                  <a:lnTo>
                    <a:pt x="38100" y="0"/>
                  </a:lnTo>
                </a:path>
                <a:path w="201294" h="0">
                  <a:moveTo>
                    <a:pt x="67056" y="0"/>
                  </a:moveTo>
                  <a:lnTo>
                    <a:pt x="70104" y="0"/>
                  </a:lnTo>
                </a:path>
                <a:path w="201294" h="0">
                  <a:moveTo>
                    <a:pt x="111251" y="0"/>
                  </a:moveTo>
                  <a:lnTo>
                    <a:pt x="115823" y="0"/>
                  </a:lnTo>
                </a:path>
                <a:path w="201294" h="0">
                  <a:moveTo>
                    <a:pt x="132588" y="0"/>
                  </a:moveTo>
                  <a:lnTo>
                    <a:pt x="135636" y="0"/>
                  </a:lnTo>
                </a:path>
                <a:path w="201294" h="0">
                  <a:moveTo>
                    <a:pt x="140208" y="0"/>
                  </a:moveTo>
                  <a:lnTo>
                    <a:pt x="146303" y="0"/>
                  </a:lnTo>
                </a:path>
                <a:path w="201294" h="0">
                  <a:moveTo>
                    <a:pt x="169164" y="0"/>
                  </a:moveTo>
                  <a:lnTo>
                    <a:pt x="172212" y="0"/>
                  </a:lnTo>
                </a:path>
                <a:path w="201294" h="0">
                  <a:moveTo>
                    <a:pt x="195072" y="0"/>
                  </a:moveTo>
                  <a:lnTo>
                    <a:pt x="201168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429768" y="74446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51916" y="742182"/>
              <a:ext cx="36576" cy="457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20268" y="742182"/>
              <a:ext cx="182879" cy="4572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02663" y="728466"/>
              <a:ext cx="35052" cy="44196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429768" y="74599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620268" y="745992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 h="0">
                  <a:moveTo>
                    <a:pt x="0" y="0"/>
                  </a:moveTo>
                  <a:lnTo>
                    <a:pt x="6095" y="0"/>
                  </a:lnTo>
                </a:path>
                <a:path w="266700" h="0">
                  <a:moveTo>
                    <a:pt x="67056" y="0"/>
                  </a:moveTo>
                  <a:lnTo>
                    <a:pt x="70104" y="0"/>
                  </a:lnTo>
                </a:path>
                <a:path w="266700" h="0">
                  <a:moveTo>
                    <a:pt x="260604" y="0"/>
                  </a:moveTo>
                  <a:lnTo>
                    <a:pt x="2667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429768" y="74751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620268" y="74751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6095" y="0"/>
                  </a:lnTo>
                </a:path>
                <a:path w="53340" h="0">
                  <a:moveTo>
                    <a:pt x="32004" y="0"/>
                  </a:moveTo>
                  <a:lnTo>
                    <a:pt x="533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5800" y="743706"/>
              <a:ext cx="135636" cy="609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752855" y="74751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 h="0">
                  <a:moveTo>
                    <a:pt x="0" y="0"/>
                  </a:moveTo>
                  <a:lnTo>
                    <a:pt x="3048" y="0"/>
                  </a:lnTo>
                </a:path>
                <a:path w="68580" h="0">
                  <a:moveTo>
                    <a:pt x="62484" y="0"/>
                  </a:moveTo>
                  <a:lnTo>
                    <a:pt x="6858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429768" y="74904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620268" y="749040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 h="0">
                  <a:moveTo>
                    <a:pt x="0" y="0"/>
                  </a:moveTo>
                  <a:lnTo>
                    <a:pt x="6095" y="0"/>
                  </a:lnTo>
                </a:path>
                <a:path w="149859" h="0">
                  <a:moveTo>
                    <a:pt x="32004" y="0"/>
                  </a:moveTo>
                  <a:lnTo>
                    <a:pt x="38100" y="0"/>
                  </a:lnTo>
                </a:path>
                <a:path w="149859" h="0">
                  <a:moveTo>
                    <a:pt x="50292" y="0"/>
                  </a:moveTo>
                  <a:lnTo>
                    <a:pt x="53340" y="0"/>
                  </a:lnTo>
                </a:path>
                <a:path w="149859" h="0">
                  <a:moveTo>
                    <a:pt x="132588" y="0"/>
                  </a:moveTo>
                  <a:lnTo>
                    <a:pt x="135636" y="0"/>
                  </a:lnTo>
                </a:path>
                <a:path w="149859" h="0">
                  <a:moveTo>
                    <a:pt x="143256" y="0"/>
                  </a:moveTo>
                  <a:lnTo>
                    <a:pt x="149351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51916" y="746754"/>
              <a:ext cx="33528" cy="4572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786383" y="749040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 h="0">
                  <a:moveTo>
                    <a:pt x="0" y="0"/>
                  </a:moveTo>
                  <a:lnTo>
                    <a:pt x="3048" y="0"/>
                  </a:lnTo>
                </a:path>
                <a:path w="35559" h="0">
                  <a:moveTo>
                    <a:pt x="28956" y="0"/>
                  </a:moveTo>
                  <a:lnTo>
                    <a:pt x="3505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429768" y="75056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620268" y="75056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6095" y="0"/>
                  </a:lnTo>
                </a:path>
                <a:path w="53340" h="0">
                  <a:moveTo>
                    <a:pt x="32004" y="0"/>
                  </a:moveTo>
                  <a:lnTo>
                    <a:pt x="38100" y="0"/>
                  </a:lnTo>
                </a:path>
                <a:path w="53340" h="0">
                  <a:moveTo>
                    <a:pt x="51815" y="0"/>
                  </a:moveTo>
                  <a:lnTo>
                    <a:pt x="5333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5800" y="748278"/>
              <a:ext cx="117347" cy="4572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815339" y="750564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 h="0">
                  <a:moveTo>
                    <a:pt x="0" y="0"/>
                  </a:moveTo>
                  <a:lnTo>
                    <a:pt x="6096" y="0"/>
                  </a:lnTo>
                </a:path>
                <a:path w="68580" h="0">
                  <a:moveTo>
                    <a:pt x="62484" y="0"/>
                  </a:moveTo>
                  <a:lnTo>
                    <a:pt x="6858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429768" y="75208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620268" y="75208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 h="0">
                  <a:moveTo>
                    <a:pt x="0" y="0"/>
                  </a:moveTo>
                  <a:lnTo>
                    <a:pt x="6095" y="0"/>
                  </a:lnTo>
                </a:path>
                <a:path w="201294" h="0">
                  <a:moveTo>
                    <a:pt x="32004" y="0"/>
                  </a:moveTo>
                  <a:lnTo>
                    <a:pt x="38100" y="0"/>
                  </a:lnTo>
                </a:path>
                <a:path w="201294" h="0">
                  <a:moveTo>
                    <a:pt x="51815" y="0"/>
                  </a:moveTo>
                  <a:lnTo>
                    <a:pt x="53339" y="0"/>
                  </a:lnTo>
                </a:path>
                <a:path w="201294" h="0">
                  <a:moveTo>
                    <a:pt x="144779" y="0"/>
                  </a:moveTo>
                  <a:lnTo>
                    <a:pt x="150875" y="0"/>
                  </a:lnTo>
                </a:path>
                <a:path w="201294" h="0">
                  <a:moveTo>
                    <a:pt x="164592" y="0"/>
                  </a:moveTo>
                  <a:lnTo>
                    <a:pt x="167640" y="0"/>
                  </a:lnTo>
                </a:path>
                <a:path w="201294" h="0">
                  <a:moveTo>
                    <a:pt x="195072" y="0"/>
                  </a:moveTo>
                  <a:lnTo>
                    <a:pt x="201168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429768" y="75361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620268" y="75361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672845" y="75285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D062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85800" y="751326"/>
              <a:ext cx="117347" cy="304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29768" y="75513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620268" y="75513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8576" y="751326"/>
              <a:ext cx="83820" cy="6095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766572" y="75513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 h="0">
                  <a:moveTo>
                    <a:pt x="0" y="0"/>
                  </a:moveTo>
                  <a:lnTo>
                    <a:pt x="6095" y="0"/>
                  </a:lnTo>
                </a:path>
                <a:path w="20320" h="0">
                  <a:moveTo>
                    <a:pt x="16764" y="0"/>
                  </a:moveTo>
                  <a:lnTo>
                    <a:pt x="1981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85800" y="754374"/>
              <a:ext cx="70103" cy="3048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29768" y="75666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620268" y="756660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 h="0">
                  <a:moveTo>
                    <a:pt x="0" y="0"/>
                  </a:moveTo>
                  <a:lnTo>
                    <a:pt x="6095" y="0"/>
                  </a:lnTo>
                </a:path>
                <a:path w="68579" h="0">
                  <a:moveTo>
                    <a:pt x="32004" y="0"/>
                  </a:moveTo>
                  <a:lnTo>
                    <a:pt x="38100" y="0"/>
                  </a:lnTo>
                </a:path>
                <a:path w="68579" h="0">
                  <a:moveTo>
                    <a:pt x="65532" y="0"/>
                  </a:moveTo>
                  <a:lnTo>
                    <a:pt x="6858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02563" y="754374"/>
              <a:ext cx="118872" cy="4572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429768" y="75818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620268" y="75818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 h="0">
                  <a:moveTo>
                    <a:pt x="0" y="0"/>
                  </a:moveTo>
                  <a:lnTo>
                    <a:pt x="6095" y="0"/>
                  </a:lnTo>
                </a:path>
                <a:path w="234950" h="0">
                  <a:moveTo>
                    <a:pt x="32004" y="0"/>
                  </a:moveTo>
                  <a:lnTo>
                    <a:pt x="38100" y="0"/>
                  </a:lnTo>
                </a:path>
                <a:path w="234950" h="0">
                  <a:moveTo>
                    <a:pt x="65532" y="0"/>
                  </a:moveTo>
                  <a:lnTo>
                    <a:pt x="68580" y="0"/>
                  </a:lnTo>
                </a:path>
                <a:path w="234950" h="0">
                  <a:moveTo>
                    <a:pt x="112776" y="0"/>
                  </a:moveTo>
                  <a:lnTo>
                    <a:pt x="117348" y="0"/>
                  </a:lnTo>
                </a:path>
                <a:path w="234950" h="0">
                  <a:moveTo>
                    <a:pt x="147828" y="0"/>
                  </a:moveTo>
                  <a:lnTo>
                    <a:pt x="153923" y="0"/>
                  </a:lnTo>
                </a:path>
                <a:path w="234950" h="0">
                  <a:moveTo>
                    <a:pt x="161544" y="0"/>
                  </a:moveTo>
                  <a:lnTo>
                    <a:pt x="164592" y="0"/>
                  </a:lnTo>
                </a:path>
                <a:path w="234950" h="0">
                  <a:moveTo>
                    <a:pt x="195072" y="0"/>
                  </a:moveTo>
                  <a:lnTo>
                    <a:pt x="201168" y="0"/>
                  </a:lnTo>
                </a:path>
                <a:path w="234950" h="0">
                  <a:moveTo>
                    <a:pt x="231648" y="0"/>
                  </a:moveTo>
                  <a:lnTo>
                    <a:pt x="2346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429768" y="75970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620268" y="759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02563" y="757422"/>
              <a:ext cx="53339" cy="3048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652272" y="75970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 h="0">
                  <a:moveTo>
                    <a:pt x="0" y="0"/>
                  </a:moveTo>
                  <a:lnTo>
                    <a:pt x="6095" y="0"/>
                  </a:lnTo>
                </a:path>
                <a:path w="36829" h="0">
                  <a:moveTo>
                    <a:pt x="33528" y="0"/>
                  </a:moveTo>
                  <a:lnTo>
                    <a:pt x="3657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68095" y="757422"/>
              <a:ext cx="36575" cy="3048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751331" y="759708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3048" y="0"/>
                  </a:lnTo>
                </a:path>
                <a:path w="53340" h="0">
                  <a:moveTo>
                    <a:pt x="47243" y="0"/>
                  </a:moveTo>
                  <a:lnTo>
                    <a:pt x="5333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15339" y="757422"/>
              <a:ext cx="64007" cy="4572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429768" y="76123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620268" y="76123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429768" y="76275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620268" y="76275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84276" y="760470"/>
              <a:ext cx="192024" cy="4572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751331" y="76275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3048" y="0"/>
                  </a:lnTo>
                </a:path>
                <a:path w="53340" h="0">
                  <a:moveTo>
                    <a:pt x="47243" y="0"/>
                  </a:moveTo>
                  <a:lnTo>
                    <a:pt x="5333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429768" y="76428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620268" y="764280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40" h="0">
                  <a:moveTo>
                    <a:pt x="0" y="0"/>
                  </a:moveTo>
                  <a:lnTo>
                    <a:pt x="6095" y="0"/>
                  </a:lnTo>
                </a:path>
                <a:path w="281940" h="0">
                  <a:moveTo>
                    <a:pt x="32004" y="0"/>
                  </a:moveTo>
                  <a:lnTo>
                    <a:pt x="38100" y="0"/>
                  </a:lnTo>
                </a:path>
                <a:path w="281940" h="0">
                  <a:moveTo>
                    <a:pt x="112776" y="0"/>
                  </a:moveTo>
                  <a:lnTo>
                    <a:pt x="118872" y="0"/>
                  </a:lnTo>
                </a:path>
                <a:path w="281940" h="0">
                  <a:moveTo>
                    <a:pt x="150876" y="0"/>
                  </a:moveTo>
                  <a:lnTo>
                    <a:pt x="156972" y="0"/>
                  </a:lnTo>
                </a:path>
                <a:path w="281940" h="0">
                  <a:moveTo>
                    <a:pt x="158496" y="0"/>
                  </a:moveTo>
                  <a:lnTo>
                    <a:pt x="161544" y="0"/>
                  </a:lnTo>
                </a:path>
                <a:path w="281940" h="0">
                  <a:moveTo>
                    <a:pt x="230123" y="0"/>
                  </a:moveTo>
                  <a:lnTo>
                    <a:pt x="233171" y="0"/>
                  </a:lnTo>
                </a:path>
                <a:path w="281940" h="0">
                  <a:moveTo>
                    <a:pt x="280416" y="0"/>
                  </a:moveTo>
                  <a:lnTo>
                    <a:pt x="2819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429768" y="76580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620268" y="76580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6" name="object 17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05612" y="763518"/>
              <a:ext cx="169164" cy="3048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675894" y="76504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DC8A8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684276" y="765804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 h="0">
                  <a:moveTo>
                    <a:pt x="0" y="0"/>
                  </a:moveTo>
                  <a:lnTo>
                    <a:pt x="4571" y="0"/>
                  </a:lnTo>
                </a:path>
                <a:path w="218440" h="0">
                  <a:moveTo>
                    <a:pt x="182880" y="0"/>
                  </a:moveTo>
                  <a:lnTo>
                    <a:pt x="188976" y="0"/>
                  </a:lnTo>
                </a:path>
                <a:path w="218440" h="0">
                  <a:moveTo>
                    <a:pt x="216408" y="0"/>
                  </a:moveTo>
                  <a:lnTo>
                    <a:pt x="21793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429768" y="76732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620268" y="76732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52272" y="766566"/>
              <a:ext cx="128015" cy="3048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429768" y="76885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20268" y="766566"/>
              <a:ext cx="281939" cy="4572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429768" y="7703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620268" y="770376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90" h="0">
                  <a:moveTo>
                    <a:pt x="0" y="0"/>
                  </a:moveTo>
                  <a:lnTo>
                    <a:pt x="6095" y="0"/>
                  </a:lnTo>
                </a:path>
                <a:path w="250190" h="0">
                  <a:moveTo>
                    <a:pt x="129540" y="0"/>
                  </a:moveTo>
                  <a:lnTo>
                    <a:pt x="134112" y="0"/>
                  </a:lnTo>
                </a:path>
                <a:path w="250190" h="0">
                  <a:moveTo>
                    <a:pt x="179832" y="0"/>
                  </a:moveTo>
                  <a:lnTo>
                    <a:pt x="185928" y="0"/>
                  </a:lnTo>
                </a:path>
                <a:path w="250190" h="0">
                  <a:moveTo>
                    <a:pt x="243839" y="0"/>
                  </a:moveTo>
                  <a:lnTo>
                    <a:pt x="24993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429768" y="77190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800100" y="77190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" name="object 18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15695" y="769614"/>
              <a:ext cx="163068" cy="4572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29768" y="77342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10183" y="772662"/>
              <a:ext cx="48768" cy="1524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776477" y="77266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CC52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502663" y="77342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52A3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429768" y="774948"/>
              <a:ext cx="144780" cy="27940"/>
            </a:xfrm>
            <a:custGeom>
              <a:avLst/>
              <a:gdLst/>
              <a:ahLst/>
              <a:cxnLst/>
              <a:rect l="l" t="t" r="r" b="b"/>
              <a:pathLst>
                <a:path w="144779" h="27940">
                  <a:moveTo>
                    <a:pt x="0" y="0"/>
                  </a:moveTo>
                  <a:lnTo>
                    <a:pt x="144779" y="0"/>
                  </a:lnTo>
                </a:path>
                <a:path w="144779" h="27940">
                  <a:moveTo>
                    <a:pt x="0" y="1523"/>
                  </a:moveTo>
                  <a:lnTo>
                    <a:pt x="144779" y="1523"/>
                  </a:lnTo>
                </a:path>
                <a:path w="144779" h="27940">
                  <a:moveTo>
                    <a:pt x="0" y="3048"/>
                  </a:moveTo>
                  <a:lnTo>
                    <a:pt x="144779" y="3048"/>
                  </a:lnTo>
                </a:path>
                <a:path w="144779" h="27940">
                  <a:moveTo>
                    <a:pt x="0" y="4571"/>
                  </a:moveTo>
                  <a:lnTo>
                    <a:pt x="144779" y="4571"/>
                  </a:lnTo>
                </a:path>
                <a:path w="144779" h="27940">
                  <a:moveTo>
                    <a:pt x="0" y="6096"/>
                  </a:moveTo>
                  <a:lnTo>
                    <a:pt x="144779" y="6096"/>
                  </a:lnTo>
                </a:path>
                <a:path w="144779" h="27940">
                  <a:moveTo>
                    <a:pt x="0" y="7619"/>
                  </a:moveTo>
                  <a:lnTo>
                    <a:pt x="144779" y="7619"/>
                  </a:lnTo>
                </a:path>
                <a:path w="144779" h="27940">
                  <a:moveTo>
                    <a:pt x="0" y="9144"/>
                  </a:moveTo>
                  <a:lnTo>
                    <a:pt x="144779" y="9144"/>
                  </a:lnTo>
                </a:path>
                <a:path w="144779" h="27940">
                  <a:moveTo>
                    <a:pt x="0" y="10667"/>
                  </a:moveTo>
                  <a:lnTo>
                    <a:pt x="144779" y="10667"/>
                  </a:lnTo>
                </a:path>
                <a:path w="144779" h="27940">
                  <a:moveTo>
                    <a:pt x="0" y="12192"/>
                  </a:moveTo>
                  <a:lnTo>
                    <a:pt x="144779" y="12192"/>
                  </a:lnTo>
                </a:path>
                <a:path w="144779" h="27940">
                  <a:moveTo>
                    <a:pt x="0" y="13715"/>
                  </a:moveTo>
                  <a:lnTo>
                    <a:pt x="144779" y="13715"/>
                  </a:lnTo>
                </a:path>
                <a:path w="144779" h="27940">
                  <a:moveTo>
                    <a:pt x="0" y="15240"/>
                  </a:moveTo>
                  <a:lnTo>
                    <a:pt x="144779" y="15240"/>
                  </a:lnTo>
                </a:path>
                <a:path w="144779" h="27940">
                  <a:moveTo>
                    <a:pt x="0" y="16763"/>
                  </a:moveTo>
                  <a:lnTo>
                    <a:pt x="144779" y="16763"/>
                  </a:lnTo>
                </a:path>
                <a:path w="144779" h="27940">
                  <a:moveTo>
                    <a:pt x="0" y="18287"/>
                  </a:moveTo>
                  <a:lnTo>
                    <a:pt x="144779" y="18287"/>
                  </a:lnTo>
                </a:path>
                <a:path w="144779" h="27940">
                  <a:moveTo>
                    <a:pt x="0" y="19811"/>
                  </a:moveTo>
                  <a:lnTo>
                    <a:pt x="144779" y="19811"/>
                  </a:lnTo>
                </a:path>
                <a:path w="144779" h="27940">
                  <a:moveTo>
                    <a:pt x="0" y="21335"/>
                  </a:moveTo>
                  <a:lnTo>
                    <a:pt x="144779" y="21335"/>
                  </a:lnTo>
                </a:path>
                <a:path w="144779" h="27940">
                  <a:moveTo>
                    <a:pt x="0" y="22859"/>
                  </a:moveTo>
                  <a:lnTo>
                    <a:pt x="144779" y="22859"/>
                  </a:lnTo>
                </a:path>
                <a:path w="144779" h="27940">
                  <a:moveTo>
                    <a:pt x="0" y="24383"/>
                  </a:moveTo>
                  <a:lnTo>
                    <a:pt x="144779" y="24383"/>
                  </a:lnTo>
                </a:path>
                <a:path w="144779" h="27940">
                  <a:moveTo>
                    <a:pt x="0" y="25907"/>
                  </a:moveTo>
                  <a:lnTo>
                    <a:pt x="144779" y="25907"/>
                  </a:lnTo>
                </a:path>
                <a:path w="144779" h="27940">
                  <a:moveTo>
                    <a:pt x="0" y="27431"/>
                  </a:moveTo>
                  <a:lnTo>
                    <a:pt x="144779" y="27431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4" name="object 19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29768" y="726942"/>
              <a:ext cx="653796" cy="150875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429768" y="803904"/>
              <a:ext cx="144780" cy="17145"/>
            </a:xfrm>
            <a:custGeom>
              <a:avLst/>
              <a:gdLst/>
              <a:ahLst/>
              <a:cxnLst/>
              <a:rect l="l" t="t" r="r" b="b"/>
              <a:pathLst>
                <a:path w="144779" h="17144">
                  <a:moveTo>
                    <a:pt x="0" y="0"/>
                  </a:moveTo>
                  <a:lnTo>
                    <a:pt x="144779" y="0"/>
                  </a:lnTo>
                </a:path>
                <a:path w="144779" h="17144">
                  <a:moveTo>
                    <a:pt x="0" y="1523"/>
                  </a:moveTo>
                  <a:lnTo>
                    <a:pt x="144779" y="1523"/>
                  </a:lnTo>
                </a:path>
                <a:path w="144779" h="17144">
                  <a:moveTo>
                    <a:pt x="0" y="3048"/>
                  </a:moveTo>
                  <a:lnTo>
                    <a:pt x="144779" y="3048"/>
                  </a:lnTo>
                </a:path>
                <a:path w="144779" h="17144">
                  <a:moveTo>
                    <a:pt x="0" y="4571"/>
                  </a:moveTo>
                  <a:lnTo>
                    <a:pt x="144779" y="4571"/>
                  </a:lnTo>
                </a:path>
                <a:path w="144779" h="17144">
                  <a:moveTo>
                    <a:pt x="0" y="6096"/>
                  </a:moveTo>
                  <a:lnTo>
                    <a:pt x="144779" y="6096"/>
                  </a:lnTo>
                </a:path>
                <a:path w="144779" h="17144">
                  <a:moveTo>
                    <a:pt x="0" y="7619"/>
                  </a:moveTo>
                  <a:lnTo>
                    <a:pt x="144779" y="7619"/>
                  </a:lnTo>
                </a:path>
                <a:path w="144779" h="17144">
                  <a:moveTo>
                    <a:pt x="0" y="9144"/>
                  </a:moveTo>
                  <a:lnTo>
                    <a:pt x="144779" y="9144"/>
                  </a:lnTo>
                </a:path>
                <a:path w="144779" h="17144">
                  <a:moveTo>
                    <a:pt x="0" y="10667"/>
                  </a:moveTo>
                  <a:lnTo>
                    <a:pt x="144779" y="10667"/>
                  </a:lnTo>
                </a:path>
                <a:path w="144779" h="17144">
                  <a:moveTo>
                    <a:pt x="0" y="12192"/>
                  </a:moveTo>
                  <a:lnTo>
                    <a:pt x="144779" y="12192"/>
                  </a:lnTo>
                </a:path>
                <a:path w="144779" h="17144">
                  <a:moveTo>
                    <a:pt x="0" y="13715"/>
                  </a:moveTo>
                  <a:lnTo>
                    <a:pt x="144779" y="13715"/>
                  </a:lnTo>
                </a:path>
                <a:path w="144779" h="17144">
                  <a:moveTo>
                    <a:pt x="0" y="15240"/>
                  </a:moveTo>
                  <a:lnTo>
                    <a:pt x="144779" y="15240"/>
                  </a:lnTo>
                </a:path>
                <a:path w="144779" h="17144">
                  <a:moveTo>
                    <a:pt x="0" y="16763"/>
                  </a:moveTo>
                  <a:lnTo>
                    <a:pt x="144779" y="16763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21891" y="841242"/>
              <a:ext cx="21336" cy="19811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412747" y="861054"/>
              <a:ext cx="15239" cy="7619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380744" y="868674"/>
              <a:ext cx="41147" cy="21336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29768" y="821430"/>
              <a:ext cx="637032" cy="65531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1386839" y="88620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0" y="0"/>
                  </a:moveTo>
                  <a:lnTo>
                    <a:pt x="19812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" name="object 20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32816" y="885438"/>
              <a:ext cx="644652" cy="761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379219" y="890772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 h="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3" name="object 20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34340" y="891534"/>
              <a:ext cx="140208" cy="10667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365503" y="898392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09" h="0">
                  <a:moveTo>
                    <a:pt x="0" y="0"/>
                  </a:moveTo>
                  <a:lnTo>
                    <a:pt x="28956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" name="object 20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35863" y="897630"/>
              <a:ext cx="138684" cy="9143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38912" y="906774"/>
              <a:ext cx="135636" cy="3048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40436" y="909822"/>
              <a:ext cx="134111" cy="3048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41959" y="912870"/>
              <a:ext cx="132587" cy="3048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43483" y="915918"/>
              <a:ext cx="131064" cy="3048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45008" y="918966"/>
              <a:ext cx="129539" cy="3048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46531" y="922014"/>
              <a:ext cx="128015" cy="3048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48055" y="925062"/>
              <a:ext cx="126492" cy="9144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51104" y="929634"/>
              <a:ext cx="123444" cy="18287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17219" y="891534"/>
              <a:ext cx="783336" cy="111251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64819" y="947922"/>
              <a:ext cx="109728" cy="21336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83108" y="964686"/>
              <a:ext cx="91440" cy="7619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93776" y="972306"/>
              <a:ext cx="80772" cy="10667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13587" y="982974"/>
              <a:ext cx="60960" cy="13716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133600" y="99054"/>
              <a:ext cx="68580" cy="45720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125979" y="144774"/>
              <a:ext cx="68580" cy="7620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095500" y="152394"/>
              <a:ext cx="83819" cy="22860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065020" y="175254"/>
              <a:ext cx="106680" cy="30479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019300" y="198114"/>
              <a:ext cx="144779" cy="53340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057400" y="243834"/>
              <a:ext cx="83819" cy="7620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973579" y="251454"/>
              <a:ext cx="160019" cy="45720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943100" y="289554"/>
              <a:ext cx="175260" cy="38100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057400" y="320034"/>
              <a:ext cx="38100" cy="7620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905000" y="327654"/>
              <a:ext cx="182880" cy="53339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882139" y="373374"/>
              <a:ext cx="182880" cy="30480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2045970" y="38861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09"/>
                  </a:moveTo>
                  <a:lnTo>
                    <a:pt x="3810" y="3809"/>
                  </a:lnTo>
                </a:path>
              </a:pathLst>
            </a:custGeom>
            <a:ln w="7620">
              <a:solidFill>
                <a:srgbClr val="73757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1" name="object 23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874520" y="396234"/>
              <a:ext cx="76200" cy="22859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851660" y="411474"/>
              <a:ext cx="83820" cy="22860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844039" y="426714"/>
              <a:ext cx="68580" cy="15240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1885950" y="43433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10"/>
                  </a:moveTo>
                  <a:lnTo>
                    <a:pt x="3810" y="3810"/>
                  </a:lnTo>
                </a:path>
              </a:pathLst>
            </a:custGeom>
            <a:ln w="7620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1916429" y="43433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10"/>
                  </a:moveTo>
                  <a:lnTo>
                    <a:pt x="3810" y="3810"/>
                  </a:lnTo>
                </a:path>
              </a:pathLst>
            </a:custGeom>
            <a:ln w="7620">
              <a:solidFill>
                <a:srgbClr val="4D4D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6" name="object 236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920239" y="396234"/>
              <a:ext cx="129540" cy="76200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1847850" y="44195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09"/>
                  </a:moveTo>
                  <a:lnTo>
                    <a:pt x="3810" y="3809"/>
                  </a:lnTo>
                </a:path>
              </a:pathLst>
            </a:custGeom>
            <a:ln w="7620">
              <a:solidFill>
                <a:srgbClr val="6263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1908810" y="44195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09"/>
                  </a:moveTo>
                  <a:lnTo>
                    <a:pt x="3810" y="3809"/>
                  </a:lnTo>
                </a:path>
              </a:pathLst>
            </a:custGeom>
            <a:ln w="7620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9" name="object 23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828800" y="449574"/>
              <a:ext cx="15239" cy="22860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882139" y="449574"/>
              <a:ext cx="30480" cy="38100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821179" y="472434"/>
              <a:ext cx="15240" cy="15240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973579" y="472434"/>
              <a:ext cx="45720" cy="15240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2007870" y="48767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09"/>
                  </a:moveTo>
                  <a:lnTo>
                    <a:pt x="3810" y="3809"/>
                  </a:lnTo>
                </a:path>
              </a:pathLst>
            </a:custGeom>
            <a:ln w="7620">
              <a:solidFill>
                <a:srgbClr val="64656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4" name="object 24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813560" y="487674"/>
              <a:ext cx="76200" cy="15240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805939" y="495294"/>
              <a:ext cx="76200" cy="15240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798320" y="510534"/>
              <a:ext cx="76200" cy="15240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783079" y="518154"/>
              <a:ext cx="114300" cy="30479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943100" y="495294"/>
              <a:ext cx="60960" cy="76200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775460" y="548634"/>
              <a:ext cx="60960" cy="22859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737360" y="571494"/>
              <a:ext cx="213360" cy="38100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744979" y="601974"/>
              <a:ext cx="190500" cy="15240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714500" y="617214"/>
              <a:ext cx="45719" cy="22859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775460" y="617214"/>
              <a:ext cx="152400" cy="30479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706879" y="632454"/>
              <a:ext cx="76199" cy="30479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1901189" y="64769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10"/>
                  </a:moveTo>
                  <a:lnTo>
                    <a:pt x="3810" y="3810"/>
                  </a:lnTo>
                </a:path>
              </a:pathLst>
            </a:custGeom>
            <a:ln w="7620">
              <a:solidFill>
                <a:srgbClr val="6063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1893570" y="65531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09"/>
                  </a:moveTo>
                  <a:lnTo>
                    <a:pt x="3810" y="3809"/>
                  </a:lnTo>
                </a:path>
              </a:pathLst>
            </a:custGeom>
            <a:ln w="7620">
              <a:solidFill>
                <a:srgbClr val="55585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1885950" y="66293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10"/>
                  </a:moveTo>
                  <a:lnTo>
                    <a:pt x="3810" y="3810"/>
                  </a:lnTo>
                </a:path>
              </a:pathLst>
            </a:custGeom>
            <a:ln w="7620">
              <a:solidFill>
                <a:srgbClr val="45484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8" name="object 25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706879" y="655314"/>
              <a:ext cx="68580" cy="22859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1885950" y="67055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10"/>
                  </a:moveTo>
                  <a:lnTo>
                    <a:pt x="3810" y="3810"/>
                  </a:lnTo>
                </a:path>
              </a:pathLst>
            </a:custGeom>
            <a:ln w="7620">
              <a:solidFill>
                <a:srgbClr val="45484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0" name="object 26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699260" y="670554"/>
              <a:ext cx="76200" cy="22860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91639" y="647694"/>
              <a:ext cx="190500" cy="60960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684020" y="693414"/>
              <a:ext cx="182880" cy="45720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1840229" y="73151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-3810" y="3809"/>
                  </a:moveTo>
                  <a:lnTo>
                    <a:pt x="3810" y="3809"/>
                  </a:lnTo>
                </a:path>
              </a:pathLst>
            </a:custGeom>
            <a:ln w="7620">
              <a:solidFill>
                <a:srgbClr val="8B8B8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4" name="object 26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684020" y="739134"/>
              <a:ext cx="76200" cy="7620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661160" y="746754"/>
              <a:ext cx="160019" cy="60960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653539" y="800094"/>
              <a:ext cx="129539" cy="30479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607819" y="830574"/>
              <a:ext cx="129539" cy="22860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600200" y="853434"/>
              <a:ext cx="137159" cy="15239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600200" y="861054"/>
              <a:ext cx="137160" cy="15240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1604010" y="87629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-3809" y="3810"/>
                  </a:moveTo>
                  <a:lnTo>
                    <a:pt x="3809" y="3810"/>
                  </a:lnTo>
                </a:path>
              </a:pathLst>
            </a:custGeom>
            <a:ln w="7620">
              <a:solidFill>
                <a:srgbClr val="41414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1" name="object 271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592580" y="876294"/>
              <a:ext cx="152400" cy="76200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1619250" y="94487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-3809" y="3809"/>
                  </a:moveTo>
                  <a:lnTo>
                    <a:pt x="3809" y="3809"/>
                  </a:lnTo>
                </a:path>
              </a:pathLst>
            </a:custGeom>
            <a:ln w="7620">
              <a:solidFill>
                <a:srgbClr val="6F6F6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3" name="object 273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706879" y="944874"/>
              <a:ext cx="38100" cy="15240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714500" y="960114"/>
              <a:ext cx="91439" cy="30479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1737360" y="99440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0" y="0"/>
                  </a:moveTo>
                  <a:lnTo>
                    <a:pt x="7620" y="0"/>
                  </a:lnTo>
                </a:path>
                <a:path w="7619" h="7619">
                  <a:moveTo>
                    <a:pt x="0" y="7619"/>
                  </a:moveTo>
                  <a:lnTo>
                    <a:pt x="7620" y="7619"/>
                  </a:lnTo>
                </a:path>
              </a:pathLst>
            </a:custGeom>
            <a:ln w="7620">
              <a:solidFill>
                <a:srgbClr val="71727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6" name="object 27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508760" y="952494"/>
              <a:ext cx="320040" cy="129540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558289" y="108203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-3809" y="3810"/>
                  </a:moveTo>
                  <a:lnTo>
                    <a:pt x="3809" y="3810"/>
                  </a:lnTo>
                </a:path>
              </a:pathLst>
            </a:custGeom>
            <a:ln w="7620">
              <a:solidFill>
                <a:srgbClr val="21222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8" name="object 278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508760" y="1082034"/>
              <a:ext cx="518159" cy="83820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1832610" y="112775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-3810" y="3810"/>
                  </a:moveTo>
                  <a:lnTo>
                    <a:pt x="3810" y="3810"/>
                  </a:lnTo>
                </a:path>
              </a:pathLst>
            </a:custGeom>
            <a:ln w="7620">
              <a:solidFill>
                <a:srgbClr val="7E7F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2144268" y="252983"/>
              <a:ext cx="544195" cy="338455"/>
            </a:xfrm>
            <a:custGeom>
              <a:avLst/>
              <a:gdLst/>
              <a:ahLst/>
              <a:cxnLst/>
              <a:rect l="l" t="t" r="r" b="b"/>
              <a:pathLst>
                <a:path w="544194" h="338455">
                  <a:moveTo>
                    <a:pt x="114300" y="7620"/>
                  </a:moveTo>
                  <a:lnTo>
                    <a:pt x="70104" y="7620"/>
                  </a:lnTo>
                  <a:lnTo>
                    <a:pt x="70104" y="53340"/>
                  </a:lnTo>
                  <a:lnTo>
                    <a:pt x="114300" y="53340"/>
                  </a:lnTo>
                  <a:lnTo>
                    <a:pt x="114300" y="7620"/>
                  </a:lnTo>
                  <a:close/>
                </a:path>
                <a:path w="544194" h="338455">
                  <a:moveTo>
                    <a:pt x="187452" y="7620"/>
                  </a:moveTo>
                  <a:lnTo>
                    <a:pt x="143256" y="7620"/>
                  </a:lnTo>
                  <a:lnTo>
                    <a:pt x="143256" y="53340"/>
                  </a:lnTo>
                  <a:lnTo>
                    <a:pt x="187452" y="53340"/>
                  </a:lnTo>
                  <a:lnTo>
                    <a:pt x="187452" y="7620"/>
                  </a:lnTo>
                  <a:close/>
                </a:path>
                <a:path w="544194" h="338455">
                  <a:moveTo>
                    <a:pt x="257441" y="198120"/>
                  </a:moveTo>
                  <a:lnTo>
                    <a:pt x="255524" y="169595"/>
                  </a:lnTo>
                  <a:lnTo>
                    <a:pt x="249364" y="143256"/>
                  </a:lnTo>
                  <a:lnTo>
                    <a:pt x="241706" y="126492"/>
                  </a:lnTo>
                  <a:lnTo>
                    <a:pt x="238899" y="120345"/>
                  </a:lnTo>
                  <a:lnTo>
                    <a:pt x="224028" y="100584"/>
                  </a:lnTo>
                  <a:lnTo>
                    <a:pt x="205803" y="84823"/>
                  </a:lnTo>
                  <a:lnTo>
                    <a:pt x="183451" y="73914"/>
                  </a:lnTo>
                  <a:lnTo>
                    <a:pt x="181356" y="73406"/>
                  </a:lnTo>
                  <a:lnTo>
                    <a:pt x="181356" y="198120"/>
                  </a:lnTo>
                  <a:lnTo>
                    <a:pt x="180492" y="219024"/>
                  </a:lnTo>
                  <a:lnTo>
                    <a:pt x="167640" y="260604"/>
                  </a:lnTo>
                  <a:lnTo>
                    <a:pt x="129540" y="277368"/>
                  </a:lnTo>
                  <a:lnTo>
                    <a:pt x="117792" y="276250"/>
                  </a:lnTo>
                  <a:lnTo>
                    <a:pt x="85191" y="250050"/>
                  </a:lnTo>
                  <a:lnTo>
                    <a:pt x="76200" y="202692"/>
                  </a:lnTo>
                  <a:lnTo>
                    <a:pt x="77292" y="183781"/>
                  </a:lnTo>
                  <a:lnTo>
                    <a:pt x="91440" y="144780"/>
                  </a:lnTo>
                  <a:lnTo>
                    <a:pt x="128016" y="126492"/>
                  </a:lnTo>
                  <a:lnTo>
                    <a:pt x="139750" y="127635"/>
                  </a:lnTo>
                  <a:lnTo>
                    <a:pt x="172986" y="154190"/>
                  </a:lnTo>
                  <a:lnTo>
                    <a:pt x="181356" y="198120"/>
                  </a:lnTo>
                  <a:lnTo>
                    <a:pt x="181356" y="73406"/>
                  </a:lnTo>
                  <a:lnTo>
                    <a:pt x="157365" y="67576"/>
                  </a:lnTo>
                  <a:lnTo>
                    <a:pt x="128016" y="65532"/>
                  </a:lnTo>
                  <a:lnTo>
                    <a:pt x="99745" y="67576"/>
                  </a:lnTo>
                  <a:lnTo>
                    <a:pt x="52362" y="84823"/>
                  </a:lnTo>
                  <a:lnTo>
                    <a:pt x="18643" y="120611"/>
                  </a:lnTo>
                  <a:lnTo>
                    <a:pt x="2019" y="171526"/>
                  </a:lnTo>
                  <a:lnTo>
                    <a:pt x="0" y="202692"/>
                  </a:lnTo>
                  <a:lnTo>
                    <a:pt x="1117" y="224675"/>
                  </a:lnTo>
                  <a:lnTo>
                    <a:pt x="9639" y="262915"/>
                  </a:lnTo>
                  <a:lnTo>
                    <a:pt x="36195" y="306324"/>
                  </a:lnTo>
                  <a:lnTo>
                    <a:pt x="77050" y="330619"/>
                  </a:lnTo>
                  <a:lnTo>
                    <a:pt x="131064" y="338328"/>
                  </a:lnTo>
                  <a:lnTo>
                    <a:pt x="151015" y="337426"/>
                  </a:lnTo>
                  <a:lnTo>
                    <a:pt x="201168" y="321564"/>
                  </a:lnTo>
                  <a:lnTo>
                    <a:pt x="235242" y="289852"/>
                  </a:lnTo>
                  <a:lnTo>
                    <a:pt x="242900" y="277368"/>
                  </a:lnTo>
                  <a:lnTo>
                    <a:pt x="243840" y="275844"/>
                  </a:lnTo>
                  <a:lnTo>
                    <a:pt x="249834" y="259867"/>
                  </a:lnTo>
                  <a:lnTo>
                    <a:pt x="254127" y="241744"/>
                  </a:lnTo>
                  <a:lnTo>
                    <a:pt x="256692" y="221627"/>
                  </a:lnTo>
                  <a:lnTo>
                    <a:pt x="257429" y="202692"/>
                  </a:lnTo>
                  <a:lnTo>
                    <a:pt x="257441" y="198120"/>
                  </a:lnTo>
                  <a:close/>
                </a:path>
                <a:path w="544194" h="338455">
                  <a:moveTo>
                    <a:pt x="477012" y="0"/>
                  </a:moveTo>
                  <a:lnTo>
                    <a:pt x="449580" y="0"/>
                  </a:lnTo>
                  <a:lnTo>
                    <a:pt x="446532" y="6096"/>
                  </a:lnTo>
                  <a:lnTo>
                    <a:pt x="445008" y="10668"/>
                  </a:lnTo>
                  <a:lnTo>
                    <a:pt x="435864" y="16764"/>
                  </a:lnTo>
                  <a:lnTo>
                    <a:pt x="428244" y="18288"/>
                  </a:lnTo>
                  <a:lnTo>
                    <a:pt x="409956" y="18288"/>
                  </a:lnTo>
                  <a:lnTo>
                    <a:pt x="403860" y="16764"/>
                  </a:lnTo>
                  <a:lnTo>
                    <a:pt x="399288" y="13716"/>
                  </a:lnTo>
                  <a:lnTo>
                    <a:pt x="391668" y="6096"/>
                  </a:lnTo>
                  <a:lnTo>
                    <a:pt x="390144" y="0"/>
                  </a:lnTo>
                  <a:lnTo>
                    <a:pt x="361188" y="0"/>
                  </a:lnTo>
                  <a:lnTo>
                    <a:pt x="379476" y="39624"/>
                  </a:lnTo>
                  <a:lnTo>
                    <a:pt x="420624" y="53340"/>
                  </a:lnTo>
                  <a:lnTo>
                    <a:pt x="428358" y="53035"/>
                  </a:lnTo>
                  <a:lnTo>
                    <a:pt x="465645" y="33743"/>
                  </a:lnTo>
                  <a:lnTo>
                    <a:pt x="476453" y="7721"/>
                  </a:lnTo>
                  <a:lnTo>
                    <a:pt x="477012" y="0"/>
                  </a:lnTo>
                  <a:close/>
                </a:path>
                <a:path w="544194" h="338455">
                  <a:moveTo>
                    <a:pt x="544068" y="182880"/>
                  </a:moveTo>
                  <a:lnTo>
                    <a:pt x="425196" y="182880"/>
                  </a:lnTo>
                  <a:lnTo>
                    <a:pt x="425196" y="237744"/>
                  </a:lnTo>
                  <a:lnTo>
                    <a:pt x="477012" y="237744"/>
                  </a:lnTo>
                  <a:lnTo>
                    <a:pt x="477012" y="263652"/>
                  </a:lnTo>
                  <a:lnTo>
                    <a:pt x="441960" y="280416"/>
                  </a:lnTo>
                  <a:lnTo>
                    <a:pt x="425196" y="280416"/>
                  </a:lnTo>
                  <a:lnTo>
                    <a:pt x="382524" y="262128"/>
                  </a:lnTo>
                  <a:lnTo>
                    <a:pt x="368160" y="221195"/>
                  </a:lnTo>
                  <a:lnTo>
                    <a:pt x="367284" y="201168"/>
                  </a:lnTo>
                  <a:lnTo>
                    <a:pt x="368160" y="182029"/>
                  </a:lnTo>
                  <a:lnTo>
                    <a:pt x="382524" y="141732"/>
                  </a:lnTo>
                  <a:lnTo>
                    <a:pt x="422148" y="123444"/>
                  </a:lnTo>
                  <a:lnTo>
                    <a:pt x="430733" y="123990"/>
                  </a:lnTo>
                  <a:lnTo>
                    <a:pt x="463740" y="147358"/>
                  </a:lnTo>
                  <a:lnTo>
                    <a:pt x="466344" y="153924"/>
                  </a:lnTo>
                  <a:lnTo>
                    <a:pt x="541020" y="140208"/>
                  </a:lnTo>
                  <a:lnTo>
                    <a:pt x="537032" y="127939"/>
                  </a:lnTo>
                  <a:lnTo>
                    <a:pt x="535063" y="123444"/>
                  </a:lnTo>
                  <a:lnTo>
                    <a:pt x="532066" y="116586"/>
                  </a:lnTo>
                  <a:lnTo>
                    <a:pt x="505206" y="83058"/>
                  </a:lnTo>
                  <a:lnTo>
                    <a:pt x="460819" y="67056"/>
                  </a:lnTo>
                  <a:lnTo>
                    <a:pt x="425196" y="65532"/>
                  </a:lnTo>
                  <a:lnTo>
                    <a:pt x="404622" y="66154"/>
                  </a:lnTo>
                  <a:lnTo>
                    <a:pt x="356616" y="77724"/>
                  </a:lnTo>
                  <a:lnTo>
                    <a:pt x="316318" y="111366"/>
                  </a:lnTo>
                  <a:lnTo>
                    <a:pt x="293941" y="161544"/>
                  </a:lnTo>
                  <a:lnTo>
                    <a:pt x="289560" y="201168"/>
                  </a:lnTo>
                  <a:lnTo>
                    <a:pt x="290652" y="222034"/>
                  </a:lnTo>
                  <a:lnTo>
                    <a:pt x="304800" y="274320"/>
                  </a:lnTo>
                  <a:lnTo>
                    <a:pt x="335864" y="313969"/>
                  </a:lnTo>
                  <a:lnTo>
                    <a:pt x="380809" y="334708"/>
                  </a:lnTo>
                  <a:lnTo>
                    <a:pt x="420624" y="338328"/>
                  </a:lnTo>
                  <a:lnTo>
                    <a:pt x="438315" y="337756"/>
                  </a:lnTo>
                  <a:lnTo>
                    <a:pt x="483108" y="329184"/>
                  </a:lnTo>
                  <a:lnTo>
                    <a:pt x="527469" y="307111"/>
                  </a:lnTo>
                  <a:lnTo>
                    <a:pt x="544068" y="295656"/>
                  </a:lnTo>
                  <a:lnTo>
                    <a:pt x="544068" y="280416"/>
                  </a:lnTo>
                  <a:lnTo>
                    <a:pt x="544068" y="18288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2144267" y="318511"/>
              <a:ext cx="257810" cy="273050"/>
            </a:xfrm>
            <a:custGeom>
              <a:avLst/>
              <a:gdLst/>
              <a:ahLst/>
              <a:cxnLst/>
              <a:rect l="l" t="t" r="r" b="b"/>
              <a:pathLst>
                <a:path w="257810" h="273050">
                  <a:moveTo>
                    <a:pt x="0" y="137159"/>
                  </a:moveTo>
                  <a:lnTo>
                    <a:pt x="8191" y="78676"/>
                  </a:lnTo>
                  <a:lnTo>
                    <a:pt x="33527" y="35051"/>
                  </a:lnTo>
                  <a:lnTo>
                    <a:pt x="74485" y="8381"/>
                  </a:lnTo>
                  <a:lnTo>
                    <a:pt x="128015" y="0"/>
                  </a:lnTo>
                  <a:lnTo>
                    <a:pt x="157376" y="2047"/>
                  </a:lnTo>
                  <a:lnTo>
                    <a:pt x="205811" y="19288"/>
                  </a:lnTo>
                  <a:lnTo>
                    <a:pt x="238910" y="54816"/>
                  </a:lnTo>
                  <a:lnTo>
                    <a:pt x="255531" y="104060"/>
                  </a:lnTo>
                  <a:lnTo>
                    <a:pt x="257555" y="134111"/>
                  </a:lnTo>
                  <a:lnTo>
                    <a:pt x="256698" y="156090"/>
                  </a:lnTo>
                  <a:lnTo>
                    <a:pt x="249840" y="194333"/>
                  </a:lnTo>
                  <a:lnTo>
                    <a:pt x="225361" y="236600"/>
                  </a:lnTo>
                  <a:lnTo>
                    <a:pt x="186356" y="263794"/>
                  </a:lnTo>
                  <a:lnTo>
                    <a:pt x="131063" y="272795"/>
                  </a:lnTo>
                  <a:lnTo>
                    <a:pt x="111347" y="271938"/>
                  </a:lnTo>
                  <a:lnTo>
                    <a:pt x="62483" y="259079"/>
                  </a:lnTo>
                  <a:lnTo>
                    <a:pt x="25622" y="228218"/>
                  </a:lnTo>
                  <a:lnTo>
                    <a:pt x="4381" y="179260"/>
                  </a:lnTo>
                  <a:lnTo>
                    <a:pt x="0" y="137159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2" name="object 282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2215197" y="374200"/>
              <a:ext cx="115696" cy="161416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2214372" y="260599"/>
              <a:ext cx="117475" cy="45720"/>
            </a:xfrm>
            <a:custGeom>
              <a:avLst/>
              <a:gdLst/>
              <a:ahLst/>
              <a:cxnLst/>
              <a:rect l="l" t="t" r="r" b="b"/>
              <a:pathLst>
                <a:path w="117475" h="45720">
                  <a:moveTo>
                    <a:pt x="0" y="0"/>
                  </a:moveTo>
                  <a:lnTo>
                    <a:pt x="11406" y="0"/>
                  </a:lnTo>
                  <a:lnTo>
                    <a:pt x="22669" y="0"/>
                  </a:lnTo>
                  <a:lnTo>
                    <a:pt x="33647" y="0"/>
                  </a:lnTo>
                  <a:lnTo>
                    <a:pt x="44195" y="0"/>
                  </a:lnTo>
                  <a:lnTo>
                    <a:pt x="44195" y="11429"/>
                  </a:lnTo>
                  <a:lnTo>
                    <a:pt x="44195" y="22859"/>
                  </a:lnTo>
                  <a:lnTo>
                    <a:pt x="44195" y="34289"/>
                  </a:lnTo>
                  <a:lnTo>
                    <a:pt x="44195" y="45719"/>
                  </a:lnTo>
                  <a:lnTo>
                    <a:pt x="33647" y="45719"/>
                  </a:lnTo>
                  <a:lnTo>
                    <a:pt x="22669" y="45719"/>
                  </a:lnTo>
                  <a:lnTo>
                    <a:pt x="11406" y="45719"/>
                  </a:lnTo>
                  <a:lnTo>
                    <a:pt x="0" y="45719"/>
                  </a:lnTo>
                  <a:lnTo>
                    <a:pt x="0" y="34289"/>
                  </a:lnTo>
                  <a:lnTo>
                    <a:pt x="0" y="2285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  <a:path w="117475" h="45720">
                  <a:moveTo>
                    <a:pt x="73151" y="0"/>
                  </a:moveTo>
                  <a:lnTo>
                    <a:pt x="83700" y="0"/>
                  </a:lnTo>
                  <a:lnTo>
                    <a:pt x="94678" y="0"/>
                  </a:lnTo>
                  <a:lnTo>
                    <a:pt x="105941" y="0"/>
                  </a:lnTo>
                  <a:lnTo>
                    <a:pt x="117347" y="0"/>
                  </a:lnTo>
                  <a:lnTo>
                    <a:pt x="117347" y="11429"/>
                  </a:lnTo>
                  <a:lnTo>
                    <a:pt x="117347" y="22859"/>
                  </a:lnTo>
                  <a:lnTo>
                    <a:pt x="117347" y="34289"/>
                  </a:lnTo>
                  <a:lnTo>
                    <a:pt x="117347" y="45719"/>
                  </a:lnTo>
                  <a:lnTo>
                    <a:pt x="105941" y="45719"/>
                  </a:lnTo>
                  <a:lnTo>
                    <a:pt x="94678" y="45719"/>
                  </a:lnTo>
                  <a:lnTo>
                    <a:pt x="83700" y="45719"/>
                  </a:lnTo>
                  <a:lnTo>
                    <a:pt x="73151" y="45719"/>
                  </a:lnTo>
                  <a:lnTo>
                    <a:pt x="73151" y="34289"/>
                  </a:lnTo>
                  <a:lnTo>
                    <a:pt x="73151" y="22859"/>
                  </a:lnTo>
                  <a:lnTo>
                    <a:pt x="73151" y="11429"/>
                  </a:lnTo>
                  <a:lnTo>
                    <a:pt x="73151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2735580" y="252983"/>
              <a:ext cx="1163320" cy="338455"/>
            </a:xfrm>
            <a:custGeom>
              <a:avLst/>
              <a:gdLst/>
              <a:ahLst/>
              <a:cxnLst/>
              <a:rect l="l" t="t" r="r" b="b"/>
              <a:pathLst>
                <a:path w="1163320" h="338455">
                  <a:moveTo>
                    <a:pt x="245364" y="333756"/>
                  </a:moveTo>
                  <a:lnTo>
                    <a:pt x="235978" y="315201"/>
                  </a:lnTo>
                  <a:lnTo>
                    <a:pt x="226314" y="296227"/>
                  </a:lnTo>
                  <a:lnTo>
                    <a:pt x="216636" y="276961"/>
                  </a:lnTo>
                  <a:lnTo>
                    <a:pt x="207264" y="257556"/>
                  </a:lnTo>
                  <a:lnTo>
                    <a:pt x="205740" y="254508"/>
                  </a:lnTo>
                  <a:lnTo>
                    <a:pt x="201168" y="248412"/>
                  </a:lnTo>
                  <a:lnTo>
                    <a:pt x="196596" y="240792"/>
                  </a:lnTo>
                  <a:lnTo>
                    <a:pt x="164592" y="217932"/>
                  </a:lnTo>
                  <a:lnTo>
                    <a:pt x="172275" y="215620"/>
                  </a:lnTo>
                  <a:lnTo>
                    <a:pt x="205168" y="195453"/>
                  </a:lnTo>
                  <a:lnTo>
                    <a:pt x="218071" y="176784"/>
                  </a:lnTo>
                  <a:lnTo>
                    <a:pt x="219519" y="172834"/>
                  </a:lnTo>
                  <a:lnTo>
                    <a:pt x="221932" y="163449"/>
                  </a:lnTo>
                  <a:lnTo>
                    <a:pt x="223469" y="153492"/>
                  </a:lnTo>
                  <a:lnTo>
                    <a:pt x="224028" y="143256"/>
                  </a:lnTo>
                  <a:lnTo>
                    <a:pt x="223431" y="131013"/>
                  </a:lnTo>
                  <a:lnTo>
                    <a:pt x="222173" y="123444"/>
                  </a:lnTo>
                  <a:lnTo>
                    <a:pt x="221551" y="119634"/>
                  </a:lnTo>
                  <a:lnTo>
                    <a:pt x="199834" y="85534"/>
                  </a:lnTo>
                  <a:lnTo>
                    <a:pt x="160020" y="71437"/>
                  </a:lnTo>
                  <a:lnTo>
                    <a:pt x="147828" y="70599"/>
                  </a:lnTo>
                  <a:lnTo>
                    <a:pt x="147828" y="141732"/>
                  </a:lnTo>
                  <a:lnTo>
                    <a:pt x="147828" y="155448"/>
                  </a:lnTo>
                  <a:lnTo>
                    <a:pt x="146304" y="160020"/>
                  </a:lnTo>
                  <a:lnTo>
                    <a:pt x="141732" y="164592"/>
                  </a:lnTo>
                  <a:lnTo>
                    <a:pt x="138684" y="169164"/>
                  </a:lnTo>
                  <a:lnTo>
                    <a:pt x="135636" y="172212"/>
                  </a:lnTo>
                  <a:lnTo>
                    <a:pt x="129540" y="173736"/>
                  </a:lnTo>
                  <a:lnTo>
                    <a:pt x="120396" y="175260"/>
                  </a:lnTo>
                  <a:lnTo>
                    <a:pt x="112776" y="176784"/>
                  </a:lnTo>
                  <a:lnTo>
                    <a:pt x="76200" y="176784"/>
                  </a:lnTo>
                  <a:lnTo>
                    <a:pt x="76200" y="123444"/>
                  </a:lnTo>
                  <a:lnTo>
                    <a:pt x="111252" y="123444"/>
                  </a:lnTo>
                  <a:lnTo>
                    <a:pt x="120700" y="123748"/>
                  </a:lnTo>
                  <a:lnTo>
                    <a:pt x="147828" y="141732"/>
                  </a:lnTo>
                  <a:lnTo>
                    <a:pt x="147828" y="70599"/>
                  </a:lnTo>
                  <a:lnTo>
                    <a:pt x="145161" y="70408"/>
                  </a:lnTo>
                  <a:lnTo>
                    <a:pt x="128016" y="70104"/>
                  </a:lnTo>
                  <a:lnTo>
                    <a:pt x="0" y="70104"/>
                  </a:lnTo>
                  <a:lnTo>
                    <a:pt x="0" y="333756"/>
                  </a:lnTo>
                  <a:lnTo>
                    <a:pt x="76200" y="333756"/>
                  </a:lnTo>
                  <a:lnTo>
                    <a:pt x="76200" y="227076"/>
                  </a:lnTo>
                  <a:lnTo>
                    <a:pt x="91440" y="227076"/>
                  </a:lnTo>
                  <a:lnTo>
                    <a:pt x="97536" y="228600"/>
                  </a:lnTo>
                  <a:lnTo>
                    <a:pt x="102108" y="233172"/>
                  </a:lnTo>
                  <a:lnTo>
                    <a:pt x="106680" y="236220"/>
                  </a:lnTo>
                  <a:lnTo>
                    <a:pt x="111252" y="242316"/>
                  </a:lnTo>
                  <a:lnTo>
                    <a:pt x="115824" y="252984"/>
                  </a:lnTo>
                  <a:lnTo>
                    <a:pt x="126314" y="273532"/>
                  </a:lnTo>
                  <a:lnTo>
                    <a:pt x="136969" y="293941"/>
                  </a:lnTo>
                  <a:lnTo>
                    <a:pt x="147320" y="314058"/>
                  </a:lnTo>
                  <a:lnTo>
                    <a:pt x="156972" y="333756"/>
                  </a:lnTo>
                  <a:lnTo>
                    <a:pt x="245364" y="333756"/>
                  </a:lnTo>
                  <a:close/>
                </a:path>
                <a:path w="1163320" h="338455">
                  <a:moveTo>
                    <a:pt x="480060" y="274066"/>
                  </a:moveTo>
                  <a:lnTo>
                    <a:pt x="345948" y="274066"/>
                  </a:lnTo>
                  <a:lnTo>
                    <a:pt x="345948" y="221996"/>
                  </a:lnTo>
                  <a:lnTo>
                    <a:pt x="466344" y="221996"/>
                  </a:lnTo>
                  <a:lnTo>
                    <a:pt x="466344" y="167386"/>
                  </a:lnTo>
                  <a:lnTo>
                    <a:pt x="345948" y="167386"/>
                  </a:lnTo>
                  <a:lnTo>
                    <a:pt x="345948" y="126746"/>
                  </a:lnTo>
                  <a:lnTo>
                    <a:pt x="475488" y="126746"/>
                  </a:lnTo>
                  <a:lnTo>
                    <a:pt x="475488" y="69596"/>
                  </a:lnTo>
                  <a:lnTo>
                    <a:pt x="269748" y="69596"/>
                  </a:lnTo>
                  <a:lnTo>
                    <a:pt x="269748" y="126746"/>
                  </a:lnTo>
                  <a:lnTo>
                    <a:pt x="269748" y="167386"/>
                  </a:lnTo>
                  <a:lnTo>
                    <a:pt x="269748" y="221996"/>
                  </a:lnTo>
                  <a:lnTo>
                    <a:pt x="269748" y="274066"/>
                  </a:lnTo>
                  <a:lnTo>
                    <a:pt x="269748" y="333756"/>
                  </a:lnTo>
                  <a:lnTo>
                    <a:pt x="480060" y="333756"/>
                  </a:lnTo>
                  <a:lnTo>
                    <a:pt x="480060" y="274066"/>
                  </a:lnTo>
                  <a:close/>
                </a:path>
                <a:path w="1163320" h="338455">
                  <a:moveTo>
                    <a:pt x="760476" y="70104"/>
                  </a:moveTo>
                  <a:lnTo>
                    <a:pt x="687324" y="70104"/>
                  </a:lnTo>
                  <a:lnTo>
                    <a:pt x="687324" y="216408"/>
                  </a:lnTo>
                  <a:lnTo>
                    <a:pt x="664197" y="179832"/>
                  </a:lnTo>
                  <a:lnTo>
                    <a:pt x="640651" y="143256"/>
                  </a:lnTo>
                  <a:lnTo>
                    <a:pt x="616813" y="106680"/>
                  </a:lnTo>
                  <a:lnTo>
                    <a:pt x="592836" y="70104"/>
                  </a:lnTo>
                  <a:lnTo>
                    <a:pt x="521208" y="70104"/>
                  </a:lnTo>
                  <a:lnTo>
                    <a:pt x="521208" y="333756"/>
                  </a:lnTo>
                  <a:lnTo>
                    <a:pt x="594360" y="333756"/>
                  </a:lnTo>
                  <a:lnTo>
                    <a:pt x="594360" y="188976"/>
                  </a:lnTo>
                  <a:lnTo>
                    <a:pt x="617448" y="225310"/>
                  </a:lnTo>
                  <a:lnTo>
                    <a:pt x="664222" y="297421"/>
                  </a:lnTo>
                  <a:lnTo>
                    <a:pt x="687324" y="333756"/>
                  </a:lnTo>
                  <a:lnTo>
                    <a:pt x="760476" y="333756"/>
                  </a:lnTo>
                  <a:lnTo>
                    <a:pt x="760476" y="70104"/>
                  </a:lnTo>
                  <a:close/>
                </a:path>
                <a:path w="1163320" h="338455">
                  <a:moveTo>
                    <a:pt x="1045464" y="248412"/>
                  </a:moveTo>
                  <a:lnTo>
                    <a:pt x="976884" y="225552"/>
                  </a:lnTo>
                  <a:lnTo>
                    <a:pt x="974064" y="237502"/>
                  </a:lnTo>
                  <a:lnTo>
                    <a:pt x="970407" y="248031"/>
                  </a:lnTo>
                  <a:lnTo>
                    <a:pt x="938060" y="276517"/>
                  </a:lnTo>
                  <a:lnTo>
                    <a:pt x="928116" y="277368"/>
                  </a:lnTo>
                  <a:lnTo>
                    <a:pt x="917257" y="276466"/>
                  </a:lnTo>
                  <a:lnTo>
                    <a:pt x="886409" y="250888"/>
                  </a:lnTo>
                  <a:lnTo>
                    <a:pt x="879348" y="201168"/>
                  </a:lnTo>
                  <a:lnTo>
                    <a:pt x="880148" y="184289"/>
                  </a:lnTo>
                  <a:lnTo>
                    <a:pt x="897699" y="139357"/>
                  </a:lnTo>
                  <a:lnTo>
                    <a:pt x="929640" y="126492"/>
                  </a:lnTo>
                  <a:lnTo>
                    <a:pt x="937260" y="126492"/>
                  </a:lnTo>
                  <a:lnTo>
                    <a:pt x="944880" y="128016"/>
                  </a:lnTo>
                  <a:lnTo>
                    <a:pt x="957072" y="134112"/>
                  </a:lnTo>
                  <a:lnTo>
                    <a:pt x="963168" y="138684"/>
                  </a:lnTo>
                  <a:lnTo>
                    <a:pt x="966216" y="146304"/>
                  </a:lnTo>
                  <a:lnTo>
                    <a:pt x="969264" y="149352"/>
                  </a:lnTo>
                  <a:lnTo>
                    <a:pt x="972312" y="155448"/>
                  </a:lnTo>
                  <a:lnTo>
                    <a:pt x="973836" y="163068"/>
                  </a:lnTo>
                  <a:lnTo>
                    <a:pt x="990981" y="159397"/>
                  </a:lnTo>
                  <a:lnTo>
                    <a:pt x="1025271" y="151498"/>
                  </a:lnTo>
                  <a:lnTo>
                    <a:pt x="1042416" y="147828"/>
                  </a:lnTo>
                  <a:lnTo>
                    <a:pt x="1034719" y="127774"/>
                  </a:lnTo>
                  <a:lnTo>
                    <a:pt x="1002792" y="85344"/>
                  </a:lnTo>
                  <a:lnTo>
                    <a:pt x="950709" y="66700"/>
                  </a:lnTo>
                  <a:lnTo>
                    <a:pt x="928116" y="65532"/>
                  </a:lnTo>
                  <a:lnTo>
                    <a:pt x="899871" y="67576"/>
                  </a:lnTo>
                  <a:lnTo>
                    <a:pt x="853097" y="84823"/>
                  </a:lnTo>
                  <a:lnTo>
                    <a:pt x="820902" y="119735"/>
                  </a:lnTo>
                  <a:lnTo>
                    <a:pt x="803859" y="170027"/>
                  </a:lnTo>
                  <a:lnTo>
                    <a:pt x="801624" y="201168"/>
                  </a:lnTo>
                  <a:lnTo>
                    <a:pt x="802995" y="224929"/>
                  </a:lnTo>
                  <a:lnTo>
                    <a:pt x="813193" y="265036"/>
                  </a:lnTo>
                  <a:lnTo>
                    <a:pt x="841819" y="309181"/>
                  </a:lnTo>
                  <a:lnTo>
                    <a:pt x="879322" y="331901"/>
                  </a:lnTo>
                  <a:lnTo>
                    <a:pt x="932688" y="338328"/>
                  </a:lnTo>
                  <a:lnTo>
                    <a:pt x="948118" y="337756"/>
                  </a:lnTo>
                  <a:lnTo>
                    <a:pt x="987552" y="329184"/>
                  </a:lnTo>
                  <a:lnTo>
                    <a:pt x="1024128" y="298704"/>
                  </a:lnTo>
                  <a:lnTo>
                    <a:pt x="1041476" y="262699"/>
                  </a:lnTo>
                  <a:lnTo>
                    <a:pt x="1045464" y="248412"/>
                  </a:lnTo>
                  <a:close/>
                </a:path>
                <a:path w="1163320" h="338455">
                  <a:moveTo>
                    <a:pt x="1150620" y="0"/>
                  </a:moveTo>
                  <a:lnTo>
                    <a:pt x="1097280" y="0"/>
                  </a:lnTo>
                  <a:lnTo>
                    <a:pt x="1097280" y="53340"/>
                  </a:lnTo>
                  <a:lnTo>
                    <a:pt x="1150620" y="53340"/>
                  </a:lnTo>
                  <a:lnTo>
                    <a:pt x="1150620" y="0"/>
                  </a:lnTo>
                  <a:close/>
                </a:path>
                <a:path w="1163320" h="338455">
                  <a:moveTo>
                    <a:pt x="1162812" y="70104"/>
                  </a:moveTo>
                  <a:lnTo>
                    <a:pt x="1085088" y="70104"/>
                  </a:lnTo>
                  <a:lnTo>
                    <a:pt x="1085088" y="333756"/>
                  </a:lnTo>
                  <a:lnTo>
                    <a:pt x="1162812" y="333756"/>
                  </a:lnTo>
                  <a:lnTo>
                    <a:pt x="1162812" y="7010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2433827" y="318511"/>
              <a:ext cx="254635" cy="273050"/>
            </a:xfrm>
            <a:custGeom>
              <a:avLst/>
              <a:gdLst/>
              <a:ahLst/>
              <a:cxnLst/>
              <a:rect l="l" t="t" r="r" b="b"/>
              <a:pathLst>
                <a:path w="254635" h="273050">
                  <a:moveTo>
                    <a:pt x="135635" y="172211"/>
                  </a:moveTo>
                  <a:lnTo>
                    <a:pt x="135635" y="158495"/>
                  </a:lnTo>
                  <a:lnTo>
                    <a:pt x="135635" y="144779"/>
                  </a:lnTo>
                  <a:lnTo>
                    <a:pt x="135635" y="131063"/>
                  </a:lnTo>
                  <a:lnTo>
                    <a:pt x="135635" y="117347"/>
                  </a:lnTo>
                  <a:lnTo>
                    <a:pt x="165353" y="117347"/>
                  </a:lnTo>
                  <a:lnTo>
                    <a:pt x="195071" y="117347"/>
                  </a:lnTo>
                  <a:lnTo>
                    <a:pt x="224789" y="117347"/>
                  </a:lnTo>
                  <a:lnTo>
                    <a:pt x="254507" y="117347"/>
                  </a:lnTo>
                  <a:lnTo>
                    <a:pt x="254507" y="145899"/>
                  </a:lnTo>
                  <a:lnTo>
                    <a:pt x="254507" y="174307"/>
                  </a:lnTo>
                  <a:lnTo>
                    <a:pt x="254507" y="202430"/>
                  </a:lnTo>
                  <a:lnTo>
                    <a:pt x="254507" y="230123"/>
                  </a:lnTo>
                  <a:lnTo>
                    <a:pt x="237910" y="241577"/>
                  </a:lnTo>
                  <a:lnTo>
                    <a:pt x="193547" y="263651"/>
                  </a:lnTo>
                  <a:lnTo>
                    <a:pt x="148756" y="272224"/>
                  </a:lnTo>
                  <a:lnTo>
                    <a:pt x="131063" y="272795"/>
                  </a:lnTo>
                  <a:lnTo>
                    <a:pt x="110228" y="271914"/>
                  </a:lnTo>
                  <a:lnTo>
                    <a:pt x="59435" y="257555"/>
                  </a:lnTo>
                  <a:lnTo>
                    <a:pt x="24074" y="223908"/>
                  </a:lnTo>
                  <a:lnTo>
                    <a:pt x="4190" y="175640"/>
                  </a:lnTo>
                  <a:lnTo>
                    <a:pt x="0" y="135635"/>
                  </a:lnTo>
                  <a:lnTo>
                    <a:pt x="1119" y="115395"/>
                  </a:lnTo>
                  <a:lnTo>
                    <a:pt x="9644" y="77771"/>
                  </a:lnTo>
                  <a:lnTo>
                    <a:pt x="38480" y="32575"/>
                  </a:lnTo>
                  <a:lnTo>
                    <a:pt x="80771" y="6429"/>
                  </a:lnTo>
                  <a:lnTo>
                    <a:pt x="135635" y="0"/>
                  </a:lnTo>
                  <a:lnTo>
                    <a:pt x="154805" y="333"/>
                  </a:lnTo>
                  <a:lnTo>
                    <a:pt x="196595" y="7619"/>
                  </a:lnTo>
                  <a:lnTo>
                    <a:pt x="230123" y="32003"/>
                  </a:lnTo>
                  <a:lnTo>
                    <a:pt x="251459" y="74675"/>
                  </a:lnTo>
                  <a:lnTo>
                    <a:pt x="232933" y="78104"/>
                  </a:lnTo>
                  <a:lnTo>
                    <a:pt x="214121" y="81533"/>
                  </a:lnTo>
                  <a:lnTo>
                    <a:pt x="195310" y="84962"/>
                  </a:lnTo>
                  <a:lnTo>
                    <a:pt x="176783" y="88391"/>
                  </a:lnTo>
                  <a:lnTo>
                    <a:pt x="174188" y="81819"/>
                  </a:lnTo>
                  <a:lnTo>
                    <a:pt x="170878" y="75818"/>
                  </a:lnTo>
                  <a:lnTo>
                    <a:pt x="132587" y="57911"/>
                  </a:lnTo>
                  <a:lnTo>
                    <a:pt x="120610" y="59054"/>
                  </a:lnTo>
                  <a:lnTo>
                    <a:pt x="86082" y="86772"/>
                  </a:lnTo>
                  <a:lnTo>
                    <a:pt x="77723" y="135635"/>
                  </a:lnTo>
                  <a:lnTo>
                    <a:pt x="78605" y="155662"/>
                  </a:lnTo>
                  <a:lnTo>
                    <a:pt x="92963" y="196595"/>
                  </a:lnTo>
                  <a:lnTo>
                    <a:pt x="135635" y="214883"/>
                  </a:lnTo>
                  <a:lnTo>
                    <a:pt x="144779" y="214883"/>
                  </a:lnTo>
                  <a:lnTo>
                    <a:pt x="152399" y="214883"/>
                  </a:lnTo>
                  <a:lnTo>
                    <a:pt x="187451" y="198119"/>
                  </a:lnTo>
                  <a:lnTo>
                    <a:pt x="187451" y="191500"/>
                  </a:lnTo>
                  <a:lnTo>
                    <a:pt x="187451" y="185165"/>
                  </a:lnTo>
                  <a:lnTo>
                    <a:pt x="187451" y="178831"/>
                  </a:lnTo>
                  <a:lnTo>
                    <a:pt x="187451" y="172211"/>
                  </a:lnTo>
                  <a:lnTo>
                    <a:pt x="173997" y="172211"/>
                  </a:lnTo>
                  <a:lnTo>
                    <a:pt x="160972" y="172211"/>
                  </a:lnTo>
                  <a:lnTo>
                    <a:pt x="148232" y="172211"/>
                  </a:lnTo>
                  <a:lnTo>
                    <a:pt x="135635" y="172211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6" name="object 286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2500185" y="247708"/>
              <a:ext cx="126364" cy="63880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2735579" y="323083"/>
              <a:ext cx="245745" cy="264160"/>
            </a:xfrm>
            <a:custGeom>
              <a:avLst/>
              <a:gdLst/>
              <a:ahLst/>
              <a:cxnLst/>
              <a:rect l="l" t="t" r="r" b="b"/>
              <a:pathLst>
                <a:path w="245744" h="264159">
                  <a:moveTo>
                    <a:pt x="0" y="263651"/>
                  </a:moveTo>
                  <a:lnTo>
                    <a:pt x="0" y="263651"/>
                  </a:lnTo>
                  <a:lnTo>
                    <a:pt x="0" y="0"/>
                  </a:lnTo>
                  <a:lnTo>
                    <a:pt x="32003" y="0"/>
                  </a:lnTo>
                  <a:lnTo>
                    <a:pt x="64007" y="0"/>
                  </a:lnTo>
                  <a:lnTo>
                    <a:pt x="96011" y="0"/>
                  </a:lnTo>
                  <a:lnTo>
                    <a:pt x="128015" y="0"/>
                  </a:lnTo>
                  <a:lnTo>
                    <a:pt x="145160" y="309"/>
                  </a:lnTo>
                  <a:lnTo>
                    <a:pt x="182879" y="6095"/>
                  </a:lnTo>
                  <a:lnTo>
                    <a:pt x="213359" y="30479"/>
                  </a:lnTo>
                  <a:lnTo>
                    <a:pt x="224027" y="73151"/>
                  </a:lnTo>
                  <a:lnTo>
                    <a:pt x="223480" y="83391"/>
                  </a:lnTo>
                  <a:lnTo>
                    <a:pt x="205168" y="125348"/>
                  </a:lnTo>
                  <a:lnTo>
                    <a:pt x="172283" y="145518"/>
                  </a:lnTo>
                  <a:lnTo>
                    <a:pt x="164591" y="147827"/>
                  </a:lnTo>
                  <a:lnTo>
                    <a:pt x="173735" y="150875"/>
                  </a:lnTo>
                  <a:lnTo>
                    <a:pt x="179831" y="153923"/>
                  </a:lnTo>
                  <a:lnTo>
                    <a:pt x="184403" y="156971"/>
                  </a:lnTo>
                  <a:lnTo>
                    <a:pt x="187451" y="160019"/>
                  </a:lnTo>
                  <a:lnTo>
                    <a:pt x="192023" y="164591"/>
                  </a:lnTo>
                  <a:lnTo>
                    <a:pt x="196595" y="170687"/>
                  </a:lnTo>
                  <a:lnTo>
                    <a:pt x="201167" y="178307"/>
                  </a:lnTo>
                  <a:lnTo>
                    <a:pt x="205739" y="184403"/>
                  </a:lnTo>
                  <a:lnTo>
                    <a:pt x="207263" y="187451"/>
                  </a:lnTo>
                  <a:lnTo>
                    <a:pt x="216646" y="206859"/>
                  </a:lnTo>
                  <a:lnTo>
                    <a:pt x="226313" y="226123"/>
                  </a:lnTo>
                  <a:lnTo>
                    <a:pt x="235981" y="245102"/>
                  </a:lnTo>
                  <a:lnTo>
                    <a:pt x="245363" y="263651"/>
                  </a:lnTo>
                  <a:lnTo>
                    <a:pt x="223623" y="263651"/>
                  </a:lnTo>
                  <a:lnTo>
                    <a:pt x="201739" y="263651"/>
                  </a:lnTo>
                  <a:lnTo>
                    <a:pt x="179570" y="263651"/>
                  </a:lnTo>
                  <a:lnTo>
                    <a:pt x="156971" y="263651"/>
                  </a:lnTo>
                  <a:lnTo>
                    <a:pt x="147327" y="243959"/>
                  </a:lnTo>
                  <a:lnTo>
                    <a:pt x="136969" y="223837"/>
                  </a:lnTo>
                  <a:lnTo>
                    <a:pt x="126325" y="203430"/>
                  </a:lnTo>
                  <a:lnTo>
                    <a:pt x="115823" y="182879"/>
                  </a:lnTo>
                  <a:lnTo>
                    <a:pt x="111251" y="172211"/>
                  </a:lnTo>
                  <a:lnTo>
                    <a:pt x="106679" y="166115"/>
                  </a:lnTo>
                  <a:lnTo>
                    <a:pt x="102107" y="163067"/>
                  </a:lnTo>
                  <a:lnTo>
                    <a:pt x="97535" y="158495"/>
                  </a:lnTo>
                  <a:lnTo>
                    <a:pt x="91439" y="156971"/>
                  </a:lnTo>
                  <a:lnTo>
                    <a:pt x="83819" y="156971"/>
                  </a:lnTo>
                  <a:lnTo>
                    <a:pt x="80771" y="156971"/>
                  </a:lnTo>
                  <a:lnTo>
                    <a:pt x="79247" y="156971"/>
                  </a:lnTo>
                  <a:lnTo>
                    <a:pt x="76199" y="156971"/>
                  </a:lnTo>
                  <a:lnTo>
                    <a:pt x="76199" y="183499"/>
                  </a:lnTo>
                  <a:lnTo>
                    <a:pt x="76199" y="210311"/>
                  </a:lnTo>
                  <a:lnTo>
                    <a:pt x="76199" y="237124"/>
                  </a:lnTo>
                  <a:lnTo>
                    <a:pt x="76199" y="263651"/>
                  </a:lnTo>
                  <a:lnTo>
                    <a:pt x="57650" y="263651"/>
                  </a:lnTo>
                  <a:lnTo>
                    <a:pt x="38671" y="263651"/>
                  </a:lnTo>
                  <a:lnTo>
                    <a:pt x="19407" y="263651"/>
                  </a:lnTo>
                  <a:lnTo>
                    <a:pt x="0" y="263651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8" name="object 288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2806509" y="371152"/>
              <a:ext cx="82168" cy="63880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3005327" y="252979"/>
              <a:ext cx="893444" cy="338455"/>
            </a:xfrm>
            <a:custGeom>
              <a:avLst/>
              <a:gdLst/>
              <a:ahLst/>
              <a:cxnLst/>
              <a:rect l="l" t="t" r="r" b="b"/>
              <a:pathLst>
                <a:path w="893445" h="338455">
                  <a:moveTo>
                    <a:pt x="0" y="70103"/>
                  </a:moveTo>
                  <a:lnTo>
                    <a:pt x="51434" y="70103"/>
                  </a:lnTo>
                  <a:lnTo>
                    <a:pt x="102869" y="70103"/>
                  </a:lnTo>
                  <a:lnTo>
                    <a:pt x="154304" y="70103"/>
                  </a:lnTo>
                  <a:lnTo>
                    <a:pt x="205739" y="70103"/>
                  </a:lnTo>
                  <a:lnTo>
                    <a:pt x="205739" y="83843"/>
                  </a:lnTo>
                  <a:lnTo>
                    <a:pt x="205739" y="97726"/>
                  </a:lnTo>
                  <a:lnTo>
                    <a:pt x="205739" y="111894"/>
                  </a:lnTo>
                  <a:lnTo>
                    <a:pt x="205739" y="126491"/>
                  </a:lnTo>
                  <a:lnTo>
                    <a:pt x="173712" y="126491"/>
                  </a:lnTo>
                  <a:lnTo>
                    <a:pt x="141541" y="126491"/>
                  </a:lnTo>
                  <a:lnTo>
                    <a:pt x="109085" y="126491"/>
                  </a:lnTo>
                  <a:lnTo>
                    <a:pt x="76199" y="126491"/>
                  </a:lnTo>
                  <a:lnTo>
                    <a:pt x="76199" y="136778"/>
                  </a:lnTo>
                  <a:lnTo>
                    <a:pt x="76199" y="147065"/>
                  </a:lnTo>
                  <a:lnTo>
                    <a:pt x="76199" y="157352"/>
                  </a:lnTo>
                  <a:lnTo>
                    <a:pt x="76199" y="167639"/>
                  </a:lnTo>
                  <a:lnTo>
                    <a:pt x="106799" y="167639"/>
                  </a:lnTo>
                  <a:lnTo>
                    <a:pt x="136969" y="167639"/>
                  </a:lnTo>
                  <a:lnTo>
                    <a:pt x="166854" y="167639"/>
                  </a:lnTo>
                  <a:lnTo>
                    <a:pt x="196595" y="167639"/>
                  </a:lnTo>
                  <a:lnTo>
                    <a:pt x="196595" y="181355"/>
                  </a:lnTo>
                  <a:lnTo>
                    <a:pt x="196595" y="195071"/>
                  </a:lnTo>
                  <a:lnTo>
                    <a:pt x="196595" y="208787"/>
                  </a:lnTo>
                  <a:lnTo>
                    <a:pt x="196595" y="222503"/>
                  </a:lnTo>
                  <a:lnTo>
                    <a:pt x="166854" y="222503"/>
                  </a:lnTo>
                  <a:lnTo>
                    <a:pt x="136969" y="222503"/>
                  </a:lnTo>
                  <a:lnTo>
                    <a:pt x="106799" y="222503"/>
                  </a:lnTo>
                  <a:lnTo>
                    <a:pt x="76199" y="222503"/>
                  </a:lnTo>
                  <a:lnTo>
                    <a:pt x="76199" y="235315"/>
                  </a:lnTo>
                  <a:lnTo>
                    <a:pt x="76199" y="248411"/>
                  </a:lnTo>
                  <a:lnTo>
                    <a:pt x="76199" y="261508"/>
                  </a:lnTo>
                  <a:lnTo>
                    <a:pt x="76199" y="274319"/>
                  </a:lnTo>
                  <a:lnTo>
                    <a:pt x="109585" y="274319"/>
                  </a:lnTo>
                  <a:lnTo>
                    <a:pt x="143255" y="274319"/>
                  </a:lnTo>
                  <a:lnTo>
                    <a:pt x="176926" y="274319"/>
                  </a:lnTo>
                  <a:lnTo>
                    <a:pt x="210311" y="274319"/>
                  </a:lnTo>
                  <a:lnTo>
                    <a:pt x="210311" y="289178"/>
                  </a:lnTo>
                  <a:lnTo>
                    <a:pt x="210311" y="304037"/>
                  </a:lnTo>
                  <a:lnTo>
                    <a:pt x="210311" y="318896"/>
                  </a:lnTo>
                  <a:lnTo>
                    <a:pt x="210311" y="333755"/>
                  </a:lnTo>
                  <a:lnTo>
                    <a:pt x="157733" y="333755"/>
                  </a:lnTo>
                  <a:lnTo>
                    <a:pt x="105155" y="333755"/>
                  </a:lnTo>
                  <a:lnTo>
                    <a:pt x="52577" y="333755"/>
                  </a:lnTo>
                  <a:lnTo>
                    <a:pt x="0" y="333755"/>
                  </a:lnTo>
                  <a:lnTo>
                    <a:pt x="0" y="280879"/>
                  </a:lnTo>
                  <a:lnTo>
                    <a:pt x="0" y="228222"/>
                  </a:lnTo>
                  <a:lnTo>
                    <a:pt x="0" y="175637"/>
                  </a:lnTo>
                  <a:lnTo>
                    <a:pt x="0" y="122980"/>
                  </a:lnTo>
                  <a:lnTo>
                    <a:pt x="0" y="70103"/>
                  </a:lnTo>
                  <a:close/>
                </a:path>
                <a:path w="893445" h="338455">
                  <a:moveTo>
                    <a:pt x="251459" y="70103"/>
                  </a:moveTo>
                  <a:lnTo>
                    <a:pt x="269724" y="70103"/>
                  </a:lnTo>
                  <a:lnTo>
                    <a:pt x="287845" y="70103"/>
                  </a:lnTo>
                  <a:lnTo>
                    <a:pt x="305681" y="70103"/>
                  </a:lnTo>
                  <a:lnTo>
                    <a:pt x="323087" y="70103"/>
                  </a:lnTo>
                  <a:lnTo>
                    <a:pt x="347067" y="106679"/>
                  </a:lnTo>
                  <a:lnTo>
                    <a:pt x="370903" y="143255"/>
                  </a:lnTo>
                  <a:lnTo>
                    <a:pt x="394454" y="179831"/>
                  </a:lnTo>
                  <a:lnTo>
                    <a:pt x="417575" y="216407"/>
                  </a:lnTo>
                  <a:lnTo>
                    <a:pt x="417575" y="179831"/>
                  </a:lnTo>
                  <a:lnTo>
                    <a:pt x="417575" y="143255"/>
                  </a:lnTo>
                  <a:lnTo>
                    <a:pt x="417575" y="106679"/>
                  </a:lnTo>
                  <a:lnTo>
                    <a:pt x="417575" y="70103"/>
                  </a:lnTo>
                  <a:lnTo>
                    <a:pt x="435863" y="70103"/>
                  </a:lnTo>
                  <a:lnTo>
                    <a:pt x="454151" y="70103"/>
                  </a:lnTo>
                  <a:lnTo>
                    <a:pt x="472439" y="70103"/>
                  </a:lnTo>
                  <a:lnTo>
                    <a:pt x="490727" y="70103"/>
                  </a:lnTo>
                  <a:lnTo>
                    <a:pt x="490727" y="122980"/>
                  </a:lnTo>
                  <a:lnTo>
                    <a:pt x="490727" y="175637"/>
                  </a:lnTo>
                  <a:lnTo>
                    <a:pt x="490727" y="228222"/>
                  </a:lnTo>
                  <a:lnTo>
                    <a:pt x="490727" y="280879"/>
                  </a:lnTo>
                  <a:lnTo>
                    <a:pt x="490727" y="333755"/>
                  </a:lnTo>
                  <a:lnTo>
                    <a:pt x="472439" y="333755"/>
                  </a:lnTo>
                  <a:lnTo>
                    <a:pt x="454151" y="333755"/>
                  </a:lnTo>
                  <a:lnTo>
                    <a:pt x="435863" y="333755"/>
                  </a:lnTo>
                  <a:lnTo>
                    <a:pt x="417575" y="333755"/>
                  </a:lnTo>
                  <a:lnTo>
                    <a:pt x="394477" y="297418"/>
                  </a:lnTo>
                  <a:lnTo>
                    <a:pt x="371093" y="261365"/>
                  </a:lnTo>
                  <a:lnTo>
                    <a:pt x="347710" y="225313"/>
                  </a:lnTo>
                  <a:lnTo>
                    <a:pt x="324611" y="188975"/>
                  </a:lnTo>
                  <a:lnTo>
                    <a:pt x="324611" y="225528"/>
                  </a:lnTo>
                  <a:lnTo>
                    <a:pt x="324611" y="261937"/>
                  </a:lnTo>
                  <a:lnTo>
                    <a:pt x="324611" y="298061"/>
                  </a:lnTo>
                  <a:lnTo>
                    <a:pt x="324611" y="333755"/>
                  </a:lnTo>
                  <a:lnTo>
                    <a:pt x="306323" y="333755"/>
                  </a:lnTo>
                  <a:lnTo>
                    <a:pt x="288035" y="333755"/>
                  </a:lnTo>
                  <a:lnTo>
                    <a:pt x="269747" y="333755"/>
                  </a:lnTo>
                  <a:lnTo>
                    <a:pt x="251459" y="333755"/>
                  </a:lnTo>
                  <a:lnTo>
                    <a:pt x="251459" y="280879"/>
                  </a:lnTo>
                  <a:lnTo>
                    <a:pt x="251459" y="228222"/>
                  </a:lnTo>
                  <a:lnTo>
                    <a:pt x="251459" y="175637"/>
                  </a:lnTo>
                  <a:lnTo>
                    <a:pt x="251459" y="122980"/>
                  </a:lnTo>
                  <a:lnTo>
                    <a:pt x="251459" y="70103"/>
                  </a:lnTo>
                  <a:close/>
                </a:path>
                <a:path w="893445" h="338455">
                  <a:moveTo>
                    <a:pt x="707135" y="225551"/>
                  </a:moveTo>
                  <a:lnTo>
                    <a:pt x="724280" y="231266"/>
                  </a:lnTo>
                  <a:lnTo>
                    <a:pt x="741425" y="236981"/>
                  </a:lnTo>
                  <a:lnTo>
                    <a:pt x="758570" y="242696"/>
                  </a:lnTo>
                  <a:lnTo>
                    <a:pt x="775715" y="248411"/>
                  </a:lnTo>
                  <a:lnTo>
                    <a:pt x="771739" y="262699"/>
                  </a:lnTo>
                  <a:lnTo>
                    <a:pt x="754379" y="298703"/>
                  </a:lnTo>
                  <a:lnTo>
                    <a:pt x="717803" y="329183"/>
                  </a:lnTo>
                  <a:lnTo>
                    <a:pt x="678370" y="337756"/>
                  </a:lnTo>
                  <a:lnTo>
                    <a:pt x="662939" y="338327"/>
                  </a:lnTo>
                  <a:lnTo>
                    <a:pt x="643247" y="337708"/>
                  </a:lnTo>
                  <a:lnTo>
                    <a:pt x="595883" y="326135"/>
                  </a:lnTo>
                  <a:lnTo>
                    <a:pt x="561379" y="296775"/>
                  </a:lnTo>
                  <a:lnTo>
                    <a:pt x="537209" y="246125"/>
                  </a:lnTo>
                  <a:lnTo>
                    <a:pt x="531875" y="201167"/>
                  </a:lnTo>
                  <a:lnTo>
                    <a:pt x="534114" y="170021"/>
                  </a:lnTo>
                  <a:lnTo>
                    <a:pt x="551164" y="119729"/>
                  </a:lnTo>
                  <a:lnTo>
                    <a:pt x="583358" y="84820"/>
                  </a:lnTo>
                  <a:lnTo>
                    <a:pt x="630126" y="67579"/>
                  </a:lnTo>
                  <a:lnTo>
                    <a:pt x="658367" y="65531"/>
                  </a:lnTo>
                  <a:lnTo>
                    <a:pt x="680966" y="66698"/>
                  </a:lnTo>
                  <a:lnTo>
                    <a:pt x="718161" y="76461"/>
                  </a:lnTo>
                  <a:lnTo>
                    <a:pt x="755713" y="110870"/>
                  </a:lnTo>
                  <a:lnTo>
                    <a:pt x="772667" y="147827"/>
                  </a:lnTo>
                  <a:lnTo>
                    <a:pt x="755522" y="151495"/>
                  </a:lnTo>
                  <a:lnTo>
                    <a:pt x="738377" y="155447"/>
                  </a:lnTo>
                  <a:lnTo>
                    <a:pt x="721232" y="159400"/>
                  </a:lnTo>
                  <a:lnTo>
                    <a:pt x="704087" y="163067"/>
                  </a:lnTo>
                  <a:lnTo>
                    <a:pt x="702563" y="155447"/>
                  </a:lnTo>
                  <a:lnTo>
                    <a:pt x="699515" y="149351"/>
                  </a:lnTo>
                  <a:lnTo>
                    <a:pt x="696467" y="146303"/>
                  </a:lnTo>
                  <a:lnTo>
                    <a:pt x="693419" y="138683"/>
                  </a:lnTo>
                  <a:lnTo>
                    <a:pt x="687323" y="134111"/>
                  </a:lnTo>
                  <a:lnTo>
                    <a:pt x="681227" y="131063"/>
                  </a:lnTo>
                  <a:lnTo>
                    <a:pt x="675131" y="128015"/>
                  </a:lnTo>
                  <a:lnTo>
                    <a:pt x="667511" y="126491"/>
                  </a:lnTo>
                  <a:lnTo>
                    <a:pt x="659891" y="126491"/>
                  </a:lnTo>
                  <a:lnTo>
                    <a:pt x="647914" y="127920"/>
                  </a:lnTo>
                  <a:lnTo>
                    <a:pt x="616029" y="158519"/>
                  </a:lnTo>
                  <a:lnTo>
                    <a:pt x="609599" y="201167"/>
                  </a:lnTo>
                  <a:lnTo>
                    <a:pt x="610433" y="221170"/>
                  </a:lnTo>
                  <a:lnTo>
                    <a:pt x="621791" y="260603"/>
                  </a:lnTo>
                  <a:lnTo>
                    <a:pt x="658367" y="277367"/>
                  </a:lnTo>
                  <a:lnTo>
                    <a:pt x="668321" y="276510"/>
                  </a:lnTo>
                  <a:lnTo>
                    <a:pt x="700658" y="248030"/>
                  </a:lnTo>
                  <a:lnTo>
                    <a:pt x="704326" y="237505"/>
                  </a:lnTo>
                  <a:lnTo>
                    <a:pt x="707135" y="225551"/>
                  </a:lnTo>
                  <a:close/>
                </a:path>
                <a:path w="893445" h="338455">
                  <a:moveTo>
                    <a:pt x="815339" y="70103"/>
                  </a:moveTo>
                  <a:lnTo>
                    <a:pt x="834770" y="70103"/>
                  </a:lnTo>
                  <a:lnTo>
                    <a:pt x="854201" y="70103"/>
                  </a:lnTo>
                  <a:lnTo>
                    <a:pt x="873632" y="70103"/>
                  </a:lnTo>
                  <a:lnTo>
                    <a:pt x="893063" y="70103"/>
                  </a:lnTo>
                  <a:lnTo>
                    <a:pt x="893063" y="122980"/>
                  </a:lnTo>
                  <a:lnTo>
                    <a:pt x="893063" y="175637"/>
                  </a:lnTo>
                  <a:lnTo>
                    <a:pt x="893063" y="228222"/>
                  </a:lnTo>
                  <a:lnTo>
                    <a:pt x="893063" y="280879"/>
                  </a:lnTo>
                  <a:lnTo>
                    <a:pt x="893063" y="333755"/>
                  </a:lnTo>
                  <a:lnTo>
                    <a:pt x="873632" y="333755"/>
                  </a:lnTo>
                  <a:lnTo>
                    <a:pt x="854201" y="333755"/>
                  </a:lnTo>
                  <a:lnTo>
                    <a:pt x="834770" y="333755"/>
                  </a:lnTo>
                  <a:lnTo>
                    <a:pt x="815339" y="333755"/>
                  </a:lnTo>
                  <a:lnTo>
                    <a:pt x="815339" y="280879"/>
                  </a:lnTo>
                  <a:lnTo>
                    <a:pt x="815339" y="228222"/>
                  </a:lnTo>
                  <a:lnTo>
                    <a:pt x="815339" y="175637"/>
                  </a:lnTo>
                  <a:lnTo>
                    <a:pt x="815339" y="122980"/>
                  </a:lnTo>
                  <a:lnTo>
                    <a:pt x="815339" y="70103"/>
                  </a:lnTo>
                  <a:close/>
                </a:path>
                <a:path w="893445" h="338455">
                  <a:moveTo>
                    <a:pt x="827531" y="0"/>
                  </a:moveTo>
                  <a:lnTo>
                    <a:pt x="841224" y="0"/>
                  </a:lnTo>
                  <a:lnTo>
                    <a:pt x="854773" y="0"/>
                  </a:lnTo>
                  <a:lnTo>
                    <a:pt x="868037" y="0"/>
                  </a:lnTo>
                  <a:lnTo>
                    <a:pt x="880871" y="0"/>
                  </a:lnTo>
                  <a:lnTo>
                    <a:pt x="880871" y="12834"/>
                  </a:lnTo>
                  <a:lnTo>
                    <a:pt x="880871" y="26098"/>
                  </a:lnTo>
                  <a:lnTo>
                    <a:pt x="880871" y="39647"/>
                  </a:lnTo>
                  <a:lnTo>
                    <a:pt x="880871" y="53339"/>
                  </a:lnTo>
                  <a:lnTo>
                    <a:pt x="868037" y="53339"/>
                  </a:lnTo>
                  <a:lnTo>
                    <a:pt x="854773" y="53339"/>
                  </a:lnTo>
                  <a:lnTo>
                    <a:pt x="841224" y="53339"/>
                  </a:lnTo>
                  <a:lnTo>
                    <a:pt x="827531" y="53339"/>
                  </a:lnTo>
                  <a:lnTo>
                    <a:pt x="827531" y="39647"/>
                  </a:lnTo>
                  <a:lnTo>
                    <a:pt x="827531" y="26098"/>
                  </a:lnTo>
                  <a:lnTo>
                    <a:pt x="827531" y="12834"/>
                  </a:lnTo>
                  <a:lnTo>
                    <a:pt x="827531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3953256" y="252983"/>
              <a:ext cx="835660" cy="334010"/>
            </a:xfrm>
            <a:custGeom>
              <a:avLst/>
              <a:gdLst/>
              <a:ahLst/>
              <a:cxnLst/>
              <a:rect l="l" t="t" r="r" b="b"/>
              <a:pathLst>
                <a:path w="835660" h="334009">
                  <a:moveTo>
                    <a:pt x="198120" y="270256"/>
                  </a:moveTo>
                  <a:lnTo>
                    <a:pt x="77724" y="270256"/>
                  </a:lnTo>
                  <a:lnTo>
                    <a:pt x="77724" y="69596"/>
                  </a:lnTo>
                  <a:lnTo>
                    <a:pt x="0" y="69596"/>
                  </a:lnTo>
                  <a:lnTo>
                    <a:pt x="0" y="270256"/>
                  </a:lnTo>
                  <a:lnTo>
                    <a:pt x="0" y="333756"/>
                  </a:lnTo>
                  <a:lnTo>
                    <a:pt x="198120" y="333756"/>
                  </a:lnTo>
                  <a:lnTo>
                    <a:pt x="198120" y="270256"/>
                  </a:lnTo>
                  <a:close/>
                </a:path>
                <a:path w="835660" h="334009">
                  <a:moveTo>
                    <a:pt x="443484" y="274066"/>
                  </a:moveTo>
                  <a:lnTo>
                    <a:pt x="309372" y="274066"/>
                  </a:lnTo>
                  <a:lnTo>
                    <a:pt x="309372" y="221996"/>
                  </a:lnTo>
                  <a:lnTo>
                    <a:pt x="429768" y="221996"/>
                  </a:lnTo>
                  <a:lnTo>
                    <a:pt x="429768" y="167386"/>
                  </a:lnTo>
                  <a:lnTo>
                    <a:pt x="309372" y="167386"/>
                  </a:lnTo>
                  <a:lnTo>
                    <a:pt x="309372" y="126746"/>
                  </a:lnTo>
                  <a:lnTo>
                    <a:pt x="438912" y="126746"/>
                  </a:lnTo>
                  <a:lnTo>
                    <a:pt x="438912" y="69596"/>
                  </a:lnTo>
                  <a:lnTo>
                    <a:pt x="233172" y="69596"/>
                  </a:lnTo>
                  <a:lnTo>
                    <a:pt x="233172" y="126746"/>
                  </a:lnTo>
                  <a:lnTo>
                    <a:pt x="233172" y="167386"/>
                  </a:lnTo>
                  <a:lnTo>
                    <a:pt x="233172" y="221996"/>
                  </a:lnTo>
                  <a:lnTo>
                    <a:pt x="233172" y="274066"/>
                  </a:lnTo>
                  <a:lnTo>
                    <a:pt x="233172" y="333756"/>
                  </a:lnTo>
                  <a:lnTo>
                    <a:pt x="443484" y="333756"/>
                  </a:lnTo>
                  <a:lnTo>
                    <a:pt x="443484" y="274066"/>
                  </a:lnTo>
                  <a:close/>
                </a:path>
                <a:path w="835660" h="334009">
                  <a:moveTo>
                    <a:pt x="729996" y="333756"/>
                  </a:moveTo>
                  <a:lnTo>
                    <a:pt x="720852" y="315201"/>
                  </a:lnTo>
                  <a:lnTo>
                    <a:pt x="711708" y="296227"/>
                  </a:lnTo>
                  <a:lnTo>
                    <a:pt x="702564" y="276961"/>
                  </a:lnTo>
                  <a:lnTo>
                    <a:pt x="693420" y="257556"/>
                  </a:lnTo>
                  <a:lnTo>
                    <a:pt x="691896" y="254508"/>
                  </a:lnTo>
                  <a:lnTo>
                    <a:pt x="687324" y="248412"/>
                  </a:lnTo>
                  <a:lnTo>
                    <a:pt x="682752" y="240792"/>
                  </a:lnTo>
                  <a:lnTo>
                    <a:pt x="672084" y="230124"/>
                  </a:lnTo>
                  <a:lnTo>
                    <a:pt x="670560" y="227076"/>
                  </a:lnTo>
                  <a:lnTo>
                    <a:pt x="665988" y="224028"/>
                  </a:lnTo>
                  <a:lnTo>
                    <a:pt x="658368" y="220980"/>
                  </a:lnTo>
                  <a:lnTo>
                    <a:pt x="649224" y="217932"/>
                  </a:lnTo>
                  <a:lnTo>
                    <a:pt x="657796" y="215620"/>
                  </a:lnTo>
                  <a:lnTo>
                    <a:pt x="690562" y="195453"/>
                  </a:lnTo>
                  <a:lnTo>
                    <a:pt x="703173" y="176784"/>
                  </a:lnTo>
                  <a:lnTo>
                    <a:pt x="705040" y="172834"/>
                  </a:lnTo>
                  <a:lnTo>
                    <a:pt x="707898" y="163449"/>
                  </a:lnTo>
                  <a:lnTo>
                    <a:pt x="709612" y="153492"/>
                  </a:lnTo>
                  <a:lnTo>
                    <a:pt x="710184" y="143256"/>
                  </a:lnTo>
                  <a:lnTo>
                    <a:pt x="709345" y="131013"/>
                  </a:lnTo>
                  <a:lnTo>
                    <a:pt x="707745" y="123444"/>
                  </a:lnTo>
                  <a:lnTo>
                    <a:pt x="706945" y="119634"/>
                  </a:lnTo>
                  <a:lnTo>
                    <a:pt x="685609" y="85534"/>
                  </a:lnTo>
                  <a:lnTo>
                    <a:pt x="644842" y="71437"/>
                  </a:lnTo>
                  <a:lnTo>
                    <a:pt x="632460" y="70561"/>
                  </a:lnTo>
                  <a:lnTo>
                    <a:pt x="632460" y="141732"/>
                  </a:lnTo>
                  <a:lnTo>
                    <a:pt x="632460" y="155448"/>
                  </a:lnTo>
                  <a:lnTo>
                    <a:pt x="605028" y="175260"/>
                  </a:lnTo>
                  <a:lnTo>
                    <a:pt x="598932" y="176784"/>
                  </a:lnTo>
                  <a:lnTo>
                    <a:pt x="562356" y="176784"/>
                  </a:lnTo>
                  <a:lnTo>
                    <a:pt x="562356" y="123444"/>
                  </a:lnTo>
                  <a:lnTo>
                    <a:pt x="595884" y="123444"/>
                  </a:lnTo>
                  <a:lnTo>
                    <a:pt x="606183" y="123748"/>
                  </a:lnTo>
                  <a:lnTo>
                    <a:pt x="632460" y="141732"/>
                  </a:lnTo>
                  <a:lnTo>
                    <a:pt x="632460" y="70561"/>
                  </a:lnTo>
                  <a:lnTo>
                    <a:pt x="630428" y="70408"/>
                  </a:lnTo>
                  <a:lnTo>
                    <a:pt x="614172" y="70104"/>
                  </a:lnTo>
                  <a:lnTo>
                    <a:pt x="484632" y="70104"/>
                  </a:lnTo>
                  <a:lnTo>
                    <a:pt x="484632" y="333756"/>
                  </a:lnTo>
                  <a:lnTo>
                    <a:pt x="562356" y="333756"/>
                  </a:lnTo>
                  <a:lnTo>
                    <a:pt x="562356" y="227076"/>
                  </a:lnTo>
                  <a:lnTo>
                    <a:pt x="576072" y="227076"/>
                  </a:lnTo>
                  <a:lnTo>
                    <a:pt x="582168" y="228600"/>
                  </a:lnTo>
                  <a:lnTo>
                    <a:pt x="588264" y="233172"/>
                  </a:lnTo>
                  <a:lnTo>
                    <a:pt x="592836" y="236220"/>
                  </a:lnTo>
                  <a:lnTo>
                    <a:pt x="597408" y="242316"/>
                  </a:lnTo>
                  <a:lnTo>
                    <a:pt x="601980" y="252984"/>
                  </a:lnTo>
                  <a:lnTo>
                    <a:pt x="612267" y="273532"/>
                  </a:lnTo>
                  <a:lnTo>
                    <a:pt x="622554" y="293941"/>
                  </a:lnTo>
                  <a:lnTo>
                    <a:pt x="632841" y="314058"/>
                  </a:lnTo>
                  <a:lnTo>
                    <a:pt x="643128" y="333756"/>
                  </a:lnTo>
                  <a:lnTo>
                    <a:pt x="729996" y="333756"/>
                  </a:lnTo>
                  <a:close/>
                </a:path>
                <a:path w="835660" h="334009">
                  <a:moveTo>
                    <a:pt x="824484" y="0"/>
                  </a:moveTo>
                  <a:lnTo>
                    <a:pt x="771144" y="0"/>
                  </a:lnTo>
                  <a:lnTo>
                    <a:pt x="771144" y="53340"/>
                  </a:lnTo>
                  <a:lnTo>
                    <a:pt x="824484" y="53340"/>
                  </a:lnTo>
                  <a:lnTo>
                    <a:pt x="824484" y="0"/>
                  </a:lnTo>
                  <a:close/>
                </a:path>
                <a:path w="835660" h="334009">
                  <a:moveTo>
                    <a:pt x="835152" y="70104"/>
                  </a:moveTo>
                  <a:lnTo>
                    <a:pt x="758952" y="70104"/>
                  </a:lnTo>
                  <a:lnTo>
                    <a:pt x="758952" y="333756"/>
                  </a:lnTo>
                  <a:lnTo>
                    <a:pt x="835152" y="333756"/>
                  </a:lnTo>
                  <a:lnTo>
                    <a:pt x="835152" y="7010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3953255" y="323083"/>
              <a:ext cx="730250" cy="264160"/>
            </a:xfrm>
            <a:custGeom>
              <a:avLst/>
              <a:gdLst/>
              <a:ahLst/>
              <a:cxnLst/>
              <a:rect l="l" t="t" r="r" b="b"/>
              <a:pathLst>
                <a:path w="730250" h="264159">
                  <a:moveTo>
                    <a:pt x="0" y="0"/>
                  </a:moveTo>
                  <a:lnTo>
                    <a:pt x="19430" y="0"/>
                  </a:lnTo>
                  <a:lnTo>
                    <a:pt x="38861" y="0"/>
                  </a:lnTo>
                  <a:lnTo>
                    <a:pt x="58292" y="0"/>
                  </a:lnTo>
                  <a:lnTo>
                    <a:pt x="77723" y="0"/>
                  </a:lnTo>
                  <a:lnTo>
                    <a:pt x="77723" y="49410"/>
                  </a:lnTo>
                  <a:lnTo>
                    <a:pt x="77723" y="99250"/>
                  </a:lnTo>
                  <a:lnTo>
                    <a:pt x="77723" y="149375"/>
                  </a:lnTo>
                  <a:lnTo>
                    <a:pt x="77723" y="199643"/>
                  </a:lnTo>
                  <a:lnTo>
                    <a:pt x="107465" y="199643"/>
                  </a:lnTo>
                  <a:lnTo>
                    <a:pt x="137350" y="199643"/>
                  </a:lnTo>
                  <a:lnTo>
                    <a:pt x="167520" y="199643"/>
                  </a:lnTo>
                  <a:lnTo>
                    <a:pt x="198119" y="199643"/>
                  </a:lnTo>
                  <a:lnTo>
                    <a:pt x="198119" y="215645"/>
                  </a:lnTo>
                  <a:lnTo>
                    <a:pt x="198119" y="231647"/>
                  </a:lnTo>
                  <a:lnTo>
                    <a:pt x="198119" y="247649"/>
                  </a:lnTo>
                  <a:lnTo>
                    <a:pt x="198119" y="263651"/>
                  </a:lnTo>
                  <a:lnTo>
                    <a:pt x="148089" y="263651"/>
                  </a:lnTo>
                  <a:lnTo>
                    <a:pt x="98488" y="263651"/>
                  </a:lnTo>
                  <a:lnTo>
                    <a:pt x="49172" y="263651"/>
                  </a:lnTo>
                  <a:lnTo>
                    <a:pt x="0" y="263651"/>
                  </a:lnTo>
                  <a:lnTo>
                    <a:pt x="0" y="210775"/>
                  </a:lnTo>
                  <a:lnTo>
                    <a:pt x="0" y="158118"/>
                  </a:lnTo>
                  <a:lnTo>
                    <a:pt x="0" y="105533"/>
                  </a:lnTo>
                  <a:lnTo>
                    <a:pt x="0" y="52876"/>
                  </a:lnTo>
                  <a:lnTo>
                    <a:pt x="0" y="0"/>
                  </a:lnTo>
                  <a:close/>
                </a:path>
                <a:path w="730250" h="264159">
                  <a:moveTo>
                    <a:pt x="233171" y="0"/>
                  </a:moveTo>
                  <a:lnTo>
                    <a:pt x="284606" y="0"/>
                  </a:lnTo>
                  <a:lnTo>
                    <a:pt x="336041" y="0"/>
                  </a:lnTo>
                  <a:lnTo>
                    <a:pt x="387476" y="0"/>
                  </a:lnTo>
                  <a:lnTo>
                    <a:pt x="438911" y="0"/>
                  </a:lnTo>
                  <a:lnTo>
                    <a:pt x="438911" y="13739"/>
                  </a:lnTo>
                  <a:lnTo>
                    <a:pt x="438911" y="27622"/>
                  </a:lnTo>
                  <a:lnTo>
                    <a:pt x="438911" y="41790"/>
                  </a:lnTo>
                  <a:lnTo>
                    <a:pt x="438911" y="56387"/>
                  </a:lnTo>
                  <a:lnTo>
                    <a:pt x="406669" y="56387"/>
                  </a:lnTo>
                  <a:lnTo>
                    <a:pt x="374141" y="56387"/>
                  </a:lnTo>
                  <a:lnTo>
                    <a:pt x="341614" y="56387"/>
                  </a:lnTo>
                  <a:lnTo>
                    <a:pt x="309371" y="56387"/>
                  </a:lnTo>
                  <a:lnTo>
                    <a:pt x="309371" y="66674"/>
                  </a:lnTo>
                  <a:lnTo>
                    <a:pt x="309371" y="76961"/>
                  </a:lnTo>
                  <a:lnTo>
                    <a:pt x="309371" y="87248"/>
                  </a:lnTo>
                  <a:lnTo>
                    <a:pt x="309371" y="97535"/>
                  </a:lnTo>
                  <a:lnTo>
                    <a:pt x="339328" y="97535"/>
                  </a:lnTo>
                  <a:lnTo>
                    <a:pt x="369569" y="97535"/>
                  </a:lnTo>
                  <a:lnTo>
                    <a:pt x="399811" y="97535"/>
                  </a:lnTo>
                  <a:lnTo>
                    <a:pt x="429767" y="97535"/>
                  </a:lnTo>
                  <a:lnTo>
                    <a:pt x="429767" y="111251"/>
                  </a:lnTo>
                  <a:lnTo>
                    <a:pt x="429767" y="124967"/>
                  </a:lnTo>
                  <a:lnTo>
                    <a:pt x="429767" y="138683"/>
                  </a:lnTo>
                  <a:lnTo>
                    <a:pt x="429767" y="152399"/>
                  </a:lnTo>
                  <a:lnTo>
                    <a:pt x="399811" y="152399"/>
                  </a:lnTo>
                  <a:lnTo>
                    <a:pt x="369569" y="152399"/>
                  </a:lnTo>
                  <a:lnTo>
                    <a:pt x="339328" y="152399"/>
                  </a:lnTo>
                  <a:lnTo>
                    <a:pt x="309371" y="152399"/>
                  </a:lnTo>
                  <a:lnTo>
                    <a:pt x="309371" y="165211"/>
                  </a:lnTo>
                  <a:lnTo>
                    <a:pt x="309371" y="178307"/>
                  </a:lnTo>
                  <a:lnTo>
                    <a:pt x="309371" y="191404"/>
                  </a:lnTo>
                  <a:lnTo>
                    <a:pt x="309371" y="204215"/>
                  </a:lnTo>
                  <a:lnTo>
                    <a:pt x="342542" y="204215"/>
                  </a:lnTo>
                  <a:lnTo>
                    <a:pt x="375856" y="204215"/>
                  </a:lnTo>
                  <a:lnTo>
                    <a:pt x="409455" y="204215"/>
                  </a:lnTo>
                  <a:lnTo>
                    <a:pt x="443483" y="204215"/>
                  </a:lnTo>
                  <a:lnTo>
                    <a:pt x="443483" y="219074"/>
                  </a:lnTo>
                  <a:lnTo>
                    <a:pt x="443483" y="233933"/>
                  </a:lnTo>
                  <a:lnTo>
                    <a:pt x="443483" y="248792"/>
                  </a:lnTo>
                  <a:lnTo>
                    <a:pt x="443483" y="263651"/>
                  </a:lnTo>
                  <a:lnTo>
                    <a:pt x="390691" y="263651"/>
                  </a:lnTo>
                  <a:lnTo>
                    <a:pt x="337756" y="263651"/>
                  </a:lnTo>
                  <a:lnTo>
                    <a:pt x="285107" y="263651"/>
                  </a:lnTo>
                  <a:lnTo>
                    <a:pt x="233171" y="263651"/>
                  </a:lnTo>
                  <a:lnTo>
                    <a:pt x="233171" y="210775"/>
                  </a:lnTo>
                  <a:lnTo>
                    <a:pt x="233171" y="158118"/>
                  </a:lnTo>
                  <a:lnTo>
                    <a:pt x="233171" y="105533"/>
                  </a:lnTo>
                  <a:lnTo>
                    <a:pt x="233171" y="52876"/>
                  </a:lnTo>
                  <a:lnTo>
                    <a:pt x="233171" y="0"/>
                  </a:lnTo>
                  <a:close/>
                </a:path>
                <a:path w="730250" h="264159">
                  <a:moveTo>
                    <a:pt x="484631" y="263651"/>
                  </a:moveTo>
                  <a:lnTo>
                    <a:pt x="484631" y="263651"/>
                  </a:lnTo>
                  <a:lnTo>
                    <a:pt x="484631" y="0"/>
                  </a:lnTo>
                  <a:lnTo>
                    <a:pt x="516874" y="0"/>
                  </a:lnTo>
                  <a:lnTo>
                    <a:pt x="549401" y="0"/>
                  </a:lnTo>
                  <a:lnTo>
                    <a:pt x="581929" y="0"/>
                  </a:lnTo>
                  <a:lnTo>
                    <a:pt x="614171" y="0"/>
                  </a:lnTo>
                  <a:lnTo>
                    <a:pt x="630435" y="309"/>
                  </a:lnTo>
                  <a:lnTo>
                    <a:pt x="677203" y="10120"/>
                  </a:lnTo>
                  <a:lnTo>
                    <a:pt x="703111" y="39290"/>
                  </a:lnTo>
                  <a:lnTo>
                    <a:pt x="710183" y="73151"/>
                  </a:lnTo>
                  <a:lnTo>
                    <a:pt x="709612" y="83391"/>
                  </a:lnTo>
                  <a:lnTo>
                    <a:pt x="690562" y="125348"/>
                  </a:lnTo>
                  <a:lnTo>
                    <a:pt x="657796" y="145518"/>
                  </a:lnTo>
                  <a:lnTo>
                    <a:pt x="649223" y="147827"/>
                  </a:lnTo>
                  <a:lnTo>
                    <a:pt x="658367" y="150875"/>
                  </a:lnTo>
                  <a:lnTo>
                    <a:pt x="665987" y="153923"/>
                  </a:lnTo>
                  <a:lnTo>
                    <a:pt x="670559" y="156971"/>
                  </a:lnTo>
                  <a:lnTo>
                    <a:pt x="672083" y="160019"/>
                  </a:lnTo>
                  <a:lnTo>
                    <a:pt x="676655" y="164591"/>
                  </a:lnTo>
                  <a:lnTo>
                    <a:pt x="682751" y="170687"/>
                  </a:lnTo>
                  <a:lnTo>
                    <a:pt x="687323" y="178307"/>
                  </a:lnTo>
                  <a:lnTo>
                    <a:pt x="691895" y="184403"/>
                  </a:lnTo>
                  <a:lnTo>
                    <a:pt x="693419" y="187451"/>
                  </a:lnTo>
                  <a:lnTo>
                    <a:pt x="702563" y="206859"/>
                  </a:lnTo>
                  <a:lnTo>
                    <a:pt x="711707" y="226123"/>
                  </a:lnTo>
                  <a:lnTo>
                    <a:pt x="720851" y="245102"/>
                  </a:lnTo>
                  <a:lnTo>
                    <a:pt x="729995" y="263651"/>
                  </a:lnTo>
                  <a:lnTo>
                    <a:pt x="708278" y="263651"/>
                  </a:lnTo>
                  <a:lnTo>
                    <a:pt x="686561" y="263651"/>
                  </a:lnTo>
                  <a:lnTo>
                    <a:pt x="664844" y="263651"/>
                  </a:lnTo>
                  <a:lnTo>
                    <a:pt x="643127" y="263651"/>
                  </a:lnTo>
                  <a:lnTo>
                    <a:pt x="632840" y="243959"/>
                  </a:lnTo>
                  <a:lnTo>
                    <a:pt x="622553" y="223837"/>
                  </a:lnTo>
                  <a:lnTo>
                    <a:pt x="612266" y="203430"/>
                  </a:lnTo>
                  <a:lnTo>
                    <a:pt x="601979" y="182879"/>
                  </a:lnTo>
                  <a:lnTo>
                    <a:pt x="597407" y="172211"/>
                  </a:lnTo>
                  <a:lnTo>
                    <a:pt x="592835" y="166115"/>
                  </a:lnTo>
                  <a:lnTo>
                    <a:pt x="588263" y="163067"/>
                  </a:lnTo>
                  <a:lnTo>
                    <a:pt x="582167" y="158495"/>
                  </a:lnTo>
                  <a:lnTo>
                    <a:pt x="576071" y="156971"/>
                  </a:lnTo>
                  <a:lnTo>
                    <a:pt x="569975" y="156971"/>
                  </a:lnTo>
                  <a:lnTo>
                    <a:pt x="566927" y="156971"/>
                  </a:lnTo>
                  <a:lnTo>
                    <a:pt x="565403" y="156971"/>
                  </a:lnTo>
                  <a:lnTo>
                    <a:pt x="562355" y="156971"/>
                  </a:lnTo>
                  <a:lnTo>
                    <a:pt x="562355" y="183499"/>
                  </a:lnTo>
                  <a:lnTo>
                    <a:pt x="562355" y="210311"/>
                  </a:lnTo>
                  <a:lnTo>
                    <a:pt x="562355" y="237124"/>
                  </a:lnTo>
                  <a:lnTo>
                    <a:pt x="562355" y="263651"/>
                  </a:lnTo>
                  <a:lnTo>
                    <a:pt x="542924" y="263651"/>
                  </a:lnTo>
                  <a:lnTo>
                    <a:pt x="523493" y="263651"/>
                  </a:lnTo>
                  <a:lnTo>
                    <a:pt x="504062" y="263651"/>
                  </a:lnTo>
                  <a:lnTo>
                    <a:pt x="484631" y="263651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2" name="object 292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510341" y="371152"/>
              <a:ext cx="80644" cy="63880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4712207" y="252979"/>
              <a:ext cx="76200" cy="334010"/>
            </a:xfrm>
            <a:custGeom>
              <a:avLst/>
              <a:gdLst/>
              <a:ahLst/>
              <a:cxnLst/>
              <a:rect l="l" t="t" r="r" b="b"/>
              <a:pathLst>
                <a:path w="76200" h="334009">
                  <a:moveTo>
                    <a:pt x="0" y="70103"/>
                  </a:moveTo>
                  <a:lnTo>
                    <a:pt x="18549" y="70103"/>
                  </a:lnTo>
                  <a:lnTo>
                    <a:pt x="37528" y="70103"/>
                  </a:lnTo>
                  <a:lnTo>
                    <a:pt x="56792" y="70103"/>
                  </a:lnTo>
                  <a:lnTo>
                    <a:pt x="76199" y="70103"/>
                  </a:lnTo>
                  <a:lnTo>
                    <a:pt x="76199" y="122980"/>
                  </a:lnTo>
                  <a:lnTo>
                    <a:pt x="76199" y="175637"/>
                  </a:lnTo>
                  <a:lnTo>
                    <a:pt x="76199" y="228222"/>
                  </a:lnTo>
                  <a:lnTo>
                    <a:pt x="76199" y="280879"/>
                  </a:lnTo>
                  <a:lnTo>
                    <a:pt x="76199" y="333755"/>
                  </a:lnTo>
                  <a:lnTo>
                    <a:pt x="56792" y="333755"/>
                  </a:lnTo>
                  <a:lnTo>
                    <a:pt x="37528" y="333755"/>
                  </a:lnTo>
                  <a:lnTo>
                    <a:pt x="18549" y="333755"/>
                  </a:lnTo>
                  <a:lnTo>
                    <a:pt x="0" y="333755"/>
                  </a:lnTo>
                  <a:lnTo>
                    <a:pt x="0" y="280879"/>
                  </a:lnTo>
                  <a:lnTo>
                    <a:pt x="0" y="228222"/>
                  </a:lnTo>
                  <a:lnTo>
                    <a:pt x="0" y="175637"/>
                  </a:lnTo>
                  <a:lnTo>
                    <a:pt x="0" y="122980"/>
                  </a:lnTo>
                  <a:lnTo>
                    <a:pt x="0" y="70103"/>
                  </a:lnTo>
                  <a:close/>
                </a:path>
                <a:path w="76200" h="334009">
                  <a:moveTo>
                    <a:pt x="12191" y="0"/>
                  </a:moveTo>
                  <a:lnTo>
                    <a:pt x="25026" y="0"/>
                  </a:lnTo>
                  <a:lnTo>
                    <a:pt x="38290" y="0"/>
                  </a:lnTo>
                  <a:lnTo>
                    <a:pt x="51839" y="0"/>
                  </a:lnTo>
                  <a:lnTo>
                    <a:pt x="65531" y="0"/>
                  </a:lnTo>
                  <a:lnTo>
                    <a:pt x="65531" y="12834"/>
                  </a:lnTo>
                  <a:lnTo>
                    <a:pt x="65531" y="26098"/>
                  </a:lnTo>
                  <a:lnTo>
                    <a:pt x="65531" y="39647"/>
                  </a:lnTo>
                  <a:lnTo>
                    <a:pt x="65531" y="53339"/>
                  </a:lnTo>
                  <a:lnTo>
                    <a:pt x="51839" y="53339"/>
                  </a:lnTo>
                  <a:lnTo>
                    <a:pt x="38290" y="53339"/>
                  </a:lnTo>
                  <a:lnTo>
                    <a:pt x="25026" y="53339"/>
                  </a:lnTo>
                  <a:lnTo>
                    <a:pt x="12191" y="53339"/>
                  </a:lnTo>
                  <a:lnTo>
                    <a:pt x="12191" y="39647"/>
                  </a:lnTo>
                  <a:lnTo>
                    <a:pt x="12191" y="26098"/>
                  </a:lnTo>
                  <a:lnTo>
                    <a:pt x="12191" y="12834"/>
                  </a:lnTo>
                  <a:lnTo>
                    <a:pt x="12191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4843271" y="323083"/>
              <a:ext cx="280670" cy="264160"/>
            </a:xfrm>
            <a:custGeom>
              <a:avLst/>
              <a:gdLst/>
              <a:ahLst/>
              <a:cxnLst/>
              <a:rect l="l" t="t" r="r" b="b"/>
              <a:pathLst>
                <a:path w="280670" h="264159">
                  <a:moveTo>
                    <a:pt x="280415" y="0"/>
                  </a:moveTo>
                  <a:lnTo>
                    <a:pt x="178307" y="0"/>
                  </a:lnTo>
                  <a:lnTo>
                    <a:pt x="168925" y="40004"/>
                  </a:lnTo>
                  <a:lnTo>
                    <a:pt x="149590" y="120014"/>
                  </a:lnTo>
                  <a:lnTo>
                    <a:pt x="140207" y="160019"/>
                  </a:lnTo>
                  <a:lnTo>
                    <a:pt x="130802" y="120014"/>
                  </a:lnTo>
                  <a:lnTo>
                    <a:pt x="120967" y="80009"/>
                  </a:lnTo>
                  <a:lnTo>
                    <a:pt x="110847" y="40004"/>
                  </a:lnTo>
                  <a:lnTo>
                    <a:pt x="100583" y="0"/>
                  </a:lnTo>
                  <a:lnTo>
                    <a:pt x="0" y="0"/>
                  </a:lnTo>
                  <a:lnTo>
                    <a:pt x="0" y="263651"/>
                  </a:lnTo>
                  <a:lnTo>
                    <a:pt x="62483" y="263651"/>
                  </a:lnTo>
                  <a:lnTo>
                    <a:pt x="62483" y="62483"/>
                  </a:lnTo>
                  <a:lnTo>
                    <a:pt x="75033" y="112775"/>
                  </a:lnTo>
                  <a:lnTo>
                    <a:pt x="87439" y="163067"/>
                  </a:lnTo>
                  <a:lnTo>
                    <a:pt x="99560" y="213359"/>
                  </a:lnTo>
                  <a:lnTo>
                    <a:pt x="111251" y="263651"/>
                  </a:lnTo>
                  <a:lnTo>
                    <a:pt x="169163" y="263651"/>
                  </a:lnTo>
                  <a:lnTo>
                    <a:pt x="180855" y="213359"/>
                  </a:lnTo>
                  <a:lnTo>
                    <a:pt x="192976" y="163067"/>
                  </a:lnTo>
                  <a:lnTo>
                    <a:pt x="205382" y="112775"/>
                  </a:lnTo>
                  <a:lnTo>
                    <a:pt x="217931" y="62483"/>
                  </a:lnTo>
                  <a:lnTo>
                    <a:pt x="217931" y="263651"/>
                  </a:lnTo>
                  <a:lnTo>
                    <a:pt x="280415" y="263651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4843271" y="323083"/>
              <a:ext cx="280670" cy="264160"/>
            </a:xfrm>
            <a:custGeom>
              <a:avLst/>
              <a:gdLst/>
              <a:ahLst/>
              <a:cxnLst/>
              <a:rect l="l" t="t" r="r" b="b"/>
              <a:pathLst>
                <a:path w="280670" h="264159">
                  <a:moveTo>
                    <a:pt x="0" y="0"/>
                  </a:moveTo>
                  <a:lnTo>
                    <a:pt x="25145" y="0"/>
                  </a:lnTo>
                  <a:lnTo>
                    <a:pt x="50291" y="0"/>
                  </a:lnTo>
                  <a:lnTo>
                    <a:pt x="75437" y="0"/>
                  </a:lnTo>
                  <a:lnTo>
                    <a:pt x="100583" y="0"/>
                  </a:lnTo>
                  <a:lnTo>
                    <a:pt x="110847" y="40004"/>
                  </a:lnTo>
                  <a:lnTo>
                    <a:pt x="120967" y="80009"/>
                  </a:lnTo>
                  <a:lnTo>
                    <a:pt x="130802" y="120014"/>
                  </a:lnTo>
                  <a:lnTo>
                    <a:pt x="140207" y="160019"/>
                  </a:lnTo>
                  <a:lnTo>
                    <a:pt x="149590" y="120014"/>
                  </a:lnTo>
                  <a:lnTo>
                    <a:pt x="159257" y="80009"/>
                  </a:lnTo>
                  <a:lnTo>
                    <a:pt x="168925" y="40004"/>
                  </a:lnTo>
                  <a:lnTo>
                    <a:pt x="178307" y="0"/>
                  </a:lnTo>
                  <a:lnTo>
                    <a:pt x="204335" y="0"/>
                  </a:lnTo>
                  <a:lnTo>
                    <a:pt x="229933" y="0"/>
                  </a:lnTo>
                  <a:lnTo>
                    <a:pt x="255246" y="0"/>
                  </a:lnTo>
                  <a:lnTo>
                    <a:pt x="280415" y="0"/>
                  </a:lnTo>
                  <a:lnTo>
                    <a:pt x="280415" y="52876"/>
                  </a:lnTo>
                  <a:lnTo>
                    <a:pt x="280415" y="105533"/>
                  </a:lnTo>
                  <a:lnTo>
                    <a:pt x="280415" y="158118"/>
                  </a:lnTo>
                  <a:lnTo>
                    <a:pt x="280415" y="210775"/>
                  </a:lnTo>
                  <a:lnTo>
                    <a:pt x="280415" y="263651"/>
                  </a:lnTo>
                  <a:lnTo>
                    <a:pt x="264437" y="263651"/>
                  </a:lnTo>
                  <a:lnTo>
                    <a:pt x="248602" y="263651"/>
                  </a:lnTo>
                  <a:lnTo>
                    <a:pt x="233052" y="263651"/>
                  </a:lnTo>
                  <a:lnTo>
                    <a:pt x="217931" y="263651"/>
                  </a:lnTo>
                  <a:lnTo>
                    <a:pt x="217931" y="213359"/>
                  </a:lnTo>
                  <a:lnTo>
                    <a:pt x="217931" y="163067"/>
                  </a:lnTo>
                  <a:lnTo>
                    <a:pt x="217931" y="112775"/>
                  </a:lnTo>
                  <a:lnTo>
                    <a:pt x="217931" y="62483"/>
                  </a:lnTo>
                  <a:lnTo>
                    <a:pt x="205382" y="112775"/>
                  </a:lnTo>
                  <a:lnTo>
                    <a:pt x="192976" y="163067"/>
                  </a:lnTo>
                  <a:lnTo>
                    <a:pt x="180855" y="213359"/>
                  </a:lnTo>
                  <a:lnTo>
                    <a:pt x="169163" y="263651"/>
                  </a:lnTo>
                  <a:lnTo>
                    <a:pt x="154543" y="263651"/>
                  </a:lnTo>
                  <a:lnTo>
                    <a:pt x="140207" y="263651"/>
                  </a:lnTo>
                  <a:lnTo>
                    <a:pt x="125872" y="263651"/>
                  </a:lnTo>
                  <a:lnTo>
                    <a:pt x="111251" y="263651"/>
                  </a:lnTo>
                  <a:lnTo>
                    <a:pt x="99560" y="213359"/>
                  </a:lnTo>
                  <a:lnTo>
                    <a:pt x="87439" y="163067"/>
                  </a:lnTo>
                  <a:lnTo>
                    <a:pt x="75033" y="112775"/>
                  </a:lnTo>
                  <a:lnTo>
                    <a:pt x="62483" y="62483"/>
                  </a:lnTo>
                  <a:lnTo>
                    <a:pt x="62483" y="112775"/>
                  </a:lnTo>
                  <a:lnTo>
                    <a:pt x="62483" y="163067"/>
                  </a:lnTo>
                  <a:lnTo>
                    <a:pt x="62483" y="213359"/>
                  </a:lnTo>
                  <a:lnTo>
                    <a:pt x="62483" y="263651"/>
                  </a:lnTo>
                  <a:lnTo>
                    <a:pt x="47363" y="263651"/>
                  </a:lnTo>
                  <a:lnTo>
                    <a:pt x="31813" y="263651"/>
                  </a:lnTo>
                  <a:lnTo>
                    <a:pt x="15978" y="263651"/>
                  </a:lnTo>
                  <a:lnTo>
                    <a:pt x="0" y="263651"/>
                  </a:lnTo>
                  <a:lnTo>
                    <a:pt x="0" y="210775"/>
                  </a:lnTo>
                  <a:lnTo>
                    <a:pt x="0" y="158118"/>
                  </a:lnTo>
                  <a:lnTo>
                    <a:pt x="0" y="105533"/>
                  </a:lnTo>
                  <a:lnTo>
                    <a:pt x="0" y="52876"/>
                  </a:lnTo>
                  <a:lnTo>
                    <a:pt x="0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5175504" y="252983"/>
              <a:ext cx="464820" cy="334010"/>
            </a:xfrm>
            <a:custGeom>
              <a:avLst/>
              <a:gdLst/>
              <a:ahLst/>
              <a:cxnLst/>
              <a:rect l="l" t="t" r="r" b="b"/>
              <a:pathLst>
                <a:path w="464820" h="334009">
                  <a:moveTo>
                    <a:pt x="67056" y="0"/>
                  </a:moveTo>
                  <a:lnTo>
                    <a:pt x="12192" y="0"/>
                  </a:lnTo>
                  <a:lnTo>
                    <a:pt x="12192" y="53340"/>
                  </a:lnTo>
                  <a:lnTo>
                    <a:pt x="67056" y="53340"/>
                  </a:lnTo>
                  <a:lnTo>
                    <a:pt x="67056" y="0"/>
                  </a:lnTo>
                  <a:close/>
                </a:path>
                <a:path w="464820" h="334009">
                  <a:moveTo>
                    <a:pt x="77724" y="70104"/>
                  </a:moveTo>
                  <a:lnTo>
                    <a:pt x="0" y="70104"/>
                  </a:lnTo>
                  <a:lnTo>
                    <a:pt x="0" y="333756"/>
                  </a:lnTo>
                  <a:lnTo>
                    <a:pt x="77724" y="333756"/>
                  </a:lnTo>
                  <a:lnTo>
                    <a:pt x="77724" y="70104"/>
                  </a:lnTo>
                  <a:close/>
                </a:path>
                <a:path w="464820" h="334009">
                  <a:moveTo>
                    <a:pt x="350520" y="277368"/>
                  </a:moveTo>
                  <a:lnTo>
                    <a:pt x="204216" y="277368"/>
                  </a:lnTo>
                  <a:lnTo>
                    <a:pt x="274891" y="200215"/>
                  </a:lnTo>
                  <a:lnTo>
                    <a:pt x="309867" y="161429"/>
                  </a:lnTo>
                  <a:lnTo>
                    <a:pt x="344424" y="121920"/>
                  </a:lnTo>
                  <a:lnTo>
                    <a:pt x="344424" y="70104"/>
                  </a:lnTo>
                  <a:lnTo>
                    <a:pt x="126492" y="70104"/>
                  </a:lnTo>
                  <a:lnTo>
                    <a:pt x="126492" y="126492"/>
                  </a:lnTo>
                  <a:lnTo>
                    <a:pt x="251460" y="126492"/>
                  </a:lnTo>
                  <a:lnTo>
                    <a:pt x="216928" y="165087"/>
                  </a:lnTo>
                  <a:lnTo>
                    <a:pt x="182118" y="203263"/>
                  </a:lnTo>
                  <a:lnTo>
                    <a:pt x="147294" y="241147"/>
                  </a:lnTo>
                  <a:lnTo>
                    <a:pt x="112776" y="278892"/>
                  </a:lnTo>
                  <a:lnTo>
                    <a:pt x="112776" y="333756"/>
                  </a:lnTo>
                  <a:lnTo>
                    <a:pt x="350520" y="333756"/>
                  </a:lnTo>
                  <a:lnTo>
                    <a:pt x="350520" y="277368"/>
                  </a:lnTo>
                  <a:close/>
                </a:path>
                <a:path w="464820" h="334009">
                  <a:moveTo>
                    <a:pt x="454152" y="0"/>
                  </a:moveTo>
                  <a:lnTo>
                    <a:pt x="400812" y="0"/>
                  </a:lnTo>
                  <a:lnTo>
                    <a:pt x="400812" y="53340"/>
                  </a:lnTo>
                  <a:lnTo>
                    <a:pt x="454152" y="53340"/>
                  </a:lnTo>
                  <a:lnTo>
                    <a:pt x="454152" y="0"/>
                  </a:lnTo>
                  <a:close/>
                </a:path>
                <a:path w="464820" h="334009">
                  <a:moveTo>
                    <a:pt x="464820" y="70104"/>
                  </a:moveTo>
                  <a:lnTo>
                    <a:pt x="387096" y="70104"/>
                  </a:lnTo>
                  <a:lnTo>
                    <a:pt x="387096" y="333756"/>
                  </a:lnTo>
                  <a:lnTo>
                    <a:pt x="464820" y="333756"/>
                  </a:lnTo>
                  <a:lnTo>
                    <a:pt x="464820" y="7010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5175503" y="252979"/>
              <a:ext cx="464820" cy="334010"/>
            </a:xfrm>
            <a:custGeom>
              <a:avLst/>
              <a:gdLst/>
              <a:ahLst/>
              <a:cxnLst/>
              <a:rect l="l" t="t" r="r" b="b"/>
              <a:pathLst>
                <a:path w="464820" h="334009">
                  <a:moveTo>
                    <a:pt x="0" y="70103"/>
                  </a:moveTo>
                  <a:lnTo>
                    <a:pt x="19430" y="70103"/>
                  </a:lnTo>
                  <a:lnTo>
                    <a:pt x="38861" y="70103"/>
                  </a:lnTo>
                  <a:lnTo>
                    <a:pt x="58292" y="70103"/>
                  </a:lnTo>
                  <a:lnTo>
                    <a:pt x="77723" y="70103"/>
                  </a:lnTo>
                  <a:lnTo>
                    <a:pt x="77723" y="122980"/>
                  </a:lnTo>
                  <a:lnTo>
                    <a:pt x="77723" y="175637"/>
                  </a:lnTo>
                  <a:lnTo>
                    <a:pt x="77723" y="228222"/>
                  </a:lnTo>
                  <a:lnTo>
                    <a:pt x="77723" y="280879"/>
                  </a:lnTo>
                  <a:lnTo>
                    <a:pt x="77723" y="333755"/>
                  </a:lnTo>
                  <a:lnTo>
                    <a:pt x="58292" y="333755"/>
                  </a:lnTo>
                  <a:lnTo>
                    <a:pt x="38861" y="333755"/>
                  </a:lnTo>
                  <a:lnTo>
                    <a:pt x="19430" y="333755"/>
                  </a:lnTo>
                  <a:lnTo>
                    <a:pt x="0" y="333755"/>
                  </a:lnTo>
                  <a:lnTo>
                    <a:pt x="0" y="280879"/>
                  </a:lnTo>
                  <a:lnTo>
                    <a:pt x="0" y="228222"/>
                  </a:lnTo>
                  <a:lnTo>
                    <a:pt x="0" y="175637"/>
                  </a:lnTo>
                  <a:lnTo>
                    <a:pt x="0" y="122980"/>
                  </a:lnTo>
                  <a:lnTo>
                    <a:pt x="0" y="70103"/>
                  </a:lnTo>
                  <a:close/>
                </a:path>
                <a:path w="464820" h="334009">
                  <a:moveTo>
                    <a:pt x="12191" y="0"/>
                  </a:moveTo>
                  <a:lnTo>
                    <a:pt x="25907" y="0"/>
                  </a:lnTo>
                  <a:lnTo>
                    <a:pt x="39623" y="0"/>
                  </a:lnTo>
                  <a:lnTo>
                    <a:pt x="53339" y="0"/>
                  </a:lnTo>
                  <a:lnTo>
                    <a:pt x="67055" y="0"/>
                  </a:lnTo>
                  <a:lnTo>
                    <a:pt x="67055" y="12834"/>
                  </a:lnTo>
                  <a:lnTo>
                    <a:pt x="67055" y="26098"/>
                  </a:lnTo>
                  <a:lnTo>
                    <a:pt x="67055" y="39647"/>
                  </a:lnTo>
                  <a:lnTo>
                    <a:pt x="67055" y="53339"/>
                  </a:lnTo>
                  <a:lnTo>
                    <a:pt x="53339" y="53339"/>
                  </a:lnTo>
                  <a:lnTo>
                    <a:pt x="39623" y="53339"/>
                  </a:lnTo>
                  <a:lnTo>
                    <a:pt x="25907" y="53339"/>
                  </a:lnTo>
                  <a:lnTo>
                    <a:pt x="12191" y="53339"/>
                  </a:lnTo>
                  <a:lnTo>
                    <a:pt x="12191" y="39647"/>
                  </a:lnTo>
                  <a:lnTo>
                    <a:pt x="12191" y="26098"/>
                  </a:lnTo>
                  <a:lnTo>
                    <a:pt x="12191" y="12834"/>
                  </a:lnTo>
                  <a:lnTo>
                    <a:pt x="12191" y="0"/>
                  </a:lnTo>
                  <a:close/>
                </a:path>
                <a:path w="464820" h="334009">
                  <a:moveTo>
                    <a:pt x="126491" y="70103"/>
                  </a:moveTo>
                  <a:lnTo>
                    <a:pt x="181332" y="70103"/>
                  </a:lnTo>
                  <a:lnTo>
                    <a:pt x="236029" y="70103"/>
                  </a:lnTo>
                  <a:lnTo>
                    <a:pt x="290441" y="70103"/>
                  </a:lnTo>
                  <a:lnTo>
                    <a:pt x="344423" y="70103"/>
                  </a:lnTo>
                  <a:lnTo>
                    <a:pt x="344423" y="82915"/>
                  </a:lnTo>
                  <a:lnTo>
                    <a:pt x="344423" y="96011"/>
                  </a:lnTo>
                  <a:lnTo>
                    <a:pt x="344423" y="109108"/>
                  </a:lnTo>
                  <a:lnTo>
                    <a:pt x="344423" y="121919"/>
                  </a:lnTo>
                  <a:lnTo>
                    <a:pt x="309872" y="161424"/>
                  </a:lnTo>
                  <a:lnTo>
                    <a:pt x="274891" y="200215"/>
                  </a:lnTo>
                  <a:lnTo>
                    <a:pt x="239625" y="238720"/>
                  </a:lnTo>
                  <a:lnTo>
                    <a:pt x="204215" y="277367"/>
                  </a:lnTo>
                  <a:lnTo>
                    <a:pt x="240791" y="277367"/>
                  </a:lnTo>
                  <a:lnTo>
                    <a:pt x="277367" y="277367"/>
                  </a:lnTo>
                  <a:lnTo>
                    <a:pt x="313943" y="277367"/>
                  </a:lnTo>
                  <a:lnTo>
                    <a:pt x="350519" y="277367"/>
                  </a:lnTo>
                  <a:lnTo>
                    <a:pt x="350519" y="291965"/>
                  </a:lnTo>
                  <a:lnTo>
                    <a:pt x="350519" y="306133"/>
                  </a:lnTo>
                  <a:lnTo>
                    <a:pt x="350519" y="320016"/>
                  </a:lnTo>
                  <a:lnTo>
                    <a:pt x="350519" y="333755"/>
                  </a:lnTo>
                  <a:lnTo>
                    <a:pt x="302971" y="333755"/>
                  </a:lnTo>
                  <a:lnTo>
                    <a:pt x="255422" y="333755"/>
                  </a:lnTo>
                  <a:lnTo>
                    <a:pt x="207873" y="333755"/>
                  </a:lnTo>
                  <a:lnTo>
                    <a:pt x="160324" y="333755"/>
                  </a:lnTo>
                  <a:lnTo>
                    <a:pt x="112775" y="333755"/>
                  </a:lnTo>
                  <a:lnTo>
                    <a:pt x="112775" y="320039"/>
                  </a:lnTo>
                  <a:lnTo>
                    <a:pt x="112775" y="306323"/>
                  </a:lnTo>
                  <a:lnTo>
                    <a:pt x="112775" y="292607"/>
                  </a:lnTo>
                  <a:lnTo>
                    <a:pt x="112775" y="278891"/>
                  </a:lnTo>
                  <a:lnTo>
                    <a:pt x="147304" y="241149"/>
                  </a:lnTo>
                  <a:lnTo>
                    <a:pt x="182117" y="203263"/>
                  </a:lnTo>
                  <a:lnTo>
                    <a:pt x="216931" y="165092"/>
                  </a:lnTo>
                  <a:lnTo>
                    <a:pt x="251459" y="126491"/>
                  </a:lnTo>
                  <a:lnTo>
                    <a:pt x="220360" y="126491"/>
                  </a:lnTo>
                  <a:lnTo>
                    <a:pt x="188975" y="126491"/>
                  </a:lnTo>
                  <a:lnTo>
                    <a:pt x="157591" y="126491"/>
                  </a:lnTo>
                  <a:lnTo>
                    <a:pt x="126491" y="126491"/>
                  </a:lnTo>
                  <a:lnTo>
                    <a:pt x="126491" y="111894"/>
                  </a:lnTo>
                  <a:lnTo>
                    <a:pt x="126491" y="97726"/>
                  </a:lnTo>
                  <a:lnTo>
                    <a:pt x="126491" y="83843"/>
                  </a:lnTo>
                  <a:lnTo>
                    <a:pt x="126491" y="70103"/>
                  </a:lnTo>
                  <a:close/>
                </a:path>
                <a:path w="464820" h="334009">
                  <a:moveTo>
                    <a:pt x="387095" y="70103"/>
                  </a:moveTo>
                  <a:lnTo>
                    <a:pt x="406526" y="70103"/>
                  </a:lnTo>
                  <a:lnTo>
                    <a:pt x="425957" y="70103"/>
                  </a:lnTo>
                  <a:lnTo>
                    <a:pt x="445388" y="70103"/>
                  </a:lnTo>
                  <a:lnTo>
                    <a:pt x="464819" y="70103"/>
                  </a:lnTo>
                  <a:lnTo>
                    <a:pt x="464819" y="122980"/>
                  </a:lnTo>
                  <a:lnTo>
                    <a:pt x="464819" y="175637"/>
                  </a:lnTo>
                  <a:lnTo>
                    <a:pt x="464819" y="228222"/>
                  </a:lnTo>
                  <a:lnTo>
                    <a:pt x="464819" y="280879"/>
                  </a:lnTo>
                  <a:lnTo>
                    <a:pt x="464819" y="333755"/>
                  </a:lnTo>
                  <a:lnTo>
                    <a:pt x="445388" y="333755"/>
                  </a:lnTo>
                  <a:lnTo>
                    <a:pt x="425957" y="333755"/>
                  </a:lnTo>
                  <a:lnTo>
                    <a:pt x="406526" y="333755"/>
                  </a:lnTo>
                  <a:lnTo>
                    <a:pt x="387095" y="333755"/>
                  </a:lnTo>
                  <a:lnTo>
                    <a:pt x="387095" y="280879"/>
                  </a:lnTo>
                  <a:lnTo>
                    <a:pt x="387095" y="228222"/>
                  </a:lnTo>
                  <a:lnTo>
                    <a:pt x="387095" y="175637"/>
                  </a:lnTo>
                  <a:lnTo>
                    <a:pt x="387095" y="122980"/>
                  </a:lnTo>
                  <a:lnTo>
                    <a:pt x="387095" y="70103"/>
                  </a:lnTo>
                  <a:close/>
                </a:path>
                <a:path w="464820" h="334009">
                  <a:moveTo>
                    <a:pt x="400811" y="0"/>
                  </a:moveTo>
                  <a:lnTo>
                    <a:pt x="413646" y="0"/>
                  </a:lnTo>
                  <a:lnTo>
                    <a:pt x="426910" y="0"/>
                  </a:lnTo>
                  <a:lnTo>
                    <a:pt x="440459" y="0"/>
                  </a:lnTo>
                  <a:lnTo>
                    <a:pt x="454151" y="0"/>
                  </a:lnTo>
                  <a:lnTo>
                    <a:pt x="454151" y="12834"/>
                  </a:lnTo>
                  <a:lnTo>
                    <a:pt x="454151" y="26098"/>
                  </a:lnTo>
                  <a:lnTo>
                    <a:pt x="454151" y="39647"/>
                  </a:lnTo>
                  <a:lnTo>
                    <a:pt x="454151" y="53339"/>
                  </a:lnTo>
                  <a:lnTo>
                    <a:pt x="440459" y="53339"/>
                  </a:lnTo>
                  <a:lnTo>
                    <a:pt x="426910" y="53339"/>
                  </a:lnTo>
                  <a:lnTo>
                    <a:pt x="413646" y="53339"/>
                  </a:lnTo>
                  <a:lnTo>
                    <a:pt x="400811" y="53339"/>
                  </a:lnTo>
                  <a:lnTo>
                    <a:pt x="400811" y="39647"/>
                  </a:lnTo>
                  <a:lnTo>
                    <a:pt x="400811" y="26098"/>
                  </a:lnTo>
                  <a:lnTo>
                    <a:pt x="400811" y="12834"/>
                  </a:lnTo>
                  <a:lnTo>
                    <a:pt x="400811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2830068" y="844295"/>
              <a:ext cx="1324610" cy="266065"/>
            </a:xfrm>
            <a:custGeom>
              <a:avLst/>
              <a:gdLst/>
              <a:ahLst/>
              <a:cxnLst/>
              <a:rect l="l" t="t" r="r" b="b"/>
              <a:pathLst>
                <a:path w="1324610" h="266065">
                  <a:moveTo>
                    <a:pt x="263652" y="265176"/>
                  </a:moveTo>
                  <a:lnTo>
                    <a:pt x="240309" y="224028"/>
                  </a:lnTo>
                  <a:lnTo>
                    <a:pt x="192493" y="141732"/>
                  </a:lnTo>
                  <a:lnTo>
                    <a:pt x="169164" y="100584"/>
                  </a:lnTo>
                  <a:lnTo>
                    <a:pt x="260604" y="0"/>
                  </a:lnTo>
                  <a:lnTo>
                    <a:pt x="156972" y="0"/>
                  </a:lnTo>
                  <a:lnTo>
                    <a:pt x="137274" y="25146"/>
                  </a:lnTo>
                  <a:lnTo>
                    <a:pt x="117157" y="50292"/>
                  </a:lnTo>
                  <a:lnTo>
                    <a:pt x="96748" y="75438"/>
                  </a:lnTo>
                  <a:lnTo>
                    <a:pt x="76200" y="100584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265176"/>
                  </a:lnTo>
                  <a:lnTo>
                    <a:pt x="76200" y="265176"/>
                  </a:lnTo>
                  <a:lnTo>
                    <a:pt x="76200" y="201168"/>
                  </a:lnTo>
                  <a:lnTo>
                    <a:pt x="86461" y="189738"/>
                  </a:lnTo>
                  <a:lnTo>
                    <a:pt x="96583" y="178308"/>
                  </a:lnTo>
                  <a:lnTo>
                    <a:pt x="106413" y="166878"/>
                  </a:lnTo>
                  <a:lnTo>
                    <a:pt x="115824" y="155448"/>
                  </a:lnTo>
                  <a:lnTo>
                    <a:pt x="129514" y="182880"/>
                  </a:lnTo>
                  <a:lnTo>
                    <a:pt x="143065" y="210312"/>
                  </a:lnTo>
                  <a:lnTo>
                    <a:pt x="156324" y="237744"/>
                  </a:lnTo>
                  <a:lnTo>
                    <a:pt x="169164" y="265176"/>
                  </a:lnTo>
                  <a:lnTo>
                    <a:pt x="263652" y="265176"/>
                  </a:lnTo>
                  <a:close/>
                </a:path>
                <a:path w="1324610" h="266065">
                  <a:moveTo>
                    <a:pt x="536448" y="265176"/>
                  </a:moveTo>
                  <a:lnTo>
                    <a:pt x="520979" y="220980"/>
                  </a:lnTo>
                  <a:lnTo>
                    <a:pt x="505167" y="176784"/>
                  </a:lnTo>
                  <a:lnTo>
                    <a:pt x="500761" y="164592"/>
                  </a:lnTo>
                  <a:lnTo>
                    <a:pt x="473227" y="88392"/>
                  </a:lnTo>
                  <a:lnTo>
                    <a:pt x="466140" y="68580"/>
                  </a:lnTo>
                  <a:lnTo>
                    <a:pt x="457415" y="44196"/>
                  </a:lnTo>
                  <a:lnTo>
                    <a:pt x="441960" y="0"/>
                  </a:lnTo>
                  <a:lnTo>
                    <a:pt x="426720" y="0"/>
                  </a:lnTo>
                  <a:lnTo>
                    <a:pt x="426720" y="164592"/>
                  </a:lnTo>
                  <a:lnTo>
                    <a:pt x="371856" y="164592"/>
                  </a:lnTo>
                  <a:lnTo>
                    <a:pt x="399288" y="68580"/>
                  </a:lnTo>
                  <a:lnTo>
                    <a:pt x="426720" y="164592"/>
                  </a:lnTo>
                  <a:lnTo>
                    <a:pt x="426720" y="0"/>
                  </a:lnTo>
                  <a:lnTo>
                    <a:pt x="358140" y="0"/>
                  </a:lnTo>
                  <a:lnTo>
                    <a:pt x="342785" y="44196"/>
                  </a:lnTo>
                  <a:lnTo>
                    <a:pt x="327253" y="88392"/>
                  </a:lnTo>
                  <a:lnTo>
                    <a:pt x="296049" y="176784"/>
                  </a:lnTo>
                  <a:lnTo>
                    <a:pt x="280517" y="220980"/>
                  </a:lnTo>
                  <a:lnTo>
                    <a:pt x="265176" y="265176"/>
                  </a:lnTo>
                  <a:lnTo>
                    <a:pt x="342900" y="265176"/>
                  </a:lnTo>
                  <a:lnTo>
                    <a:pt x="346303" y="253987"/>
                  </a:lnTo>
                  <a:lnTo>
                    <a:pt x="349567" y="243078"/>
                  </a:lnTo>
                  <a:lnTo>
                    <a:pt x="352539" y="232168"/>
                  </a:lnTo>
                  <a:lnTo>
                    <a:pt x="355092" y="220980"/>
                  </a:lnTo>
                  <a:lnTo>
                    <a:pt x="443484" y="220980"/>
                  </a:lnTo>
                  <a:lnTo>
                    <a:pt x="446024" y="232168"/>
                  </a:lnTo>
                  <a:lnTo>
                    <a:pt x="449008" y="243078"/>
                  </a:lnTo>
                  <a:lnTo>
                    <a:pt x="452259" y="253987"/>
                  </a:lnTo>
                  <a:lnTo>
                    <a:pt x="455676" y="265176"/>
                  </a:lnTo>
                  <a:lnTo>
                    <a:pt x="536448" y="265176"/>
                  </a:lnTo>
                  <a:close/>
                </a:path>
                <a:path w="1324610" h="266065">
                  <a:moveTo>
                    <a:pt x="757428" y="199644"/>
                  </a:moveTo>
                  <a:lnTo>
                    <a:pt x="637032" y="199644"/>
                  </a:lnTo>
                  <a:lnTo>
                    <a:pt x="637032" y="254"/>
                  </a:lnTo>
                  <a:lnTo>
                    <a:pt x="560832" y="254"/>
                  </a:lnTo>
                  <a:lnTo>
                    <a:pt x="560832" y="199644"/>
                  </a:lnTo>
                  <a:lnTo>
                    <a:pt x="560832" y="265684"/>
                  </a:lnTo>
                  <a:lnTo>
                    <a:pt x="757428" y="265684"/>
                  </a:lnTo>
                  <a:lnTo>
                    <a:pt x="757428" y="199644"/>
                  </a:lnTo>
                  <a:close/>
                </a:path>
                <a:path w="1324610" h="266065">
                  <a:moveTo>
                    <a:pt x="1002792" y="204724"/>
                  </a:moveTo>
                  <a:lnTo>
                    <a:pt x="870204" y="204724"/>
                  </a:lnTo>
                  <a:lnTo>
                    <a:pt x="870204" y="152654"/>
                  </a:lnTo>
                  <a:lnTo>
                    <a:pt x="990600" y="152654"/>
                  </a:lnTo>
                  <a:lnTo>
                    <a:pt x="990600" y="99314"/>
                  </a:lnTo>
                  <a:lnTo>
                    <a:pt x="870204" y="99314"/>
                  </a:lnTo>
                  <a:lnTo>
                    <a:pt x="870204" y="56134"/>
                  </a:lnTo>
                  <a:lnTo>
                    <a:pt x="999744" y="56134"/>
                  </a:lnTo>
                  <a:lnTo>
                    <a:pt x="999744" y="254"/>
                  </a:lnTo>
                  <a:lnTo>
                    <a:pt x="792480" y="254"/>
                  </a:lnTo>
                  <a:lnTo>
                    <a:pt x="792480" y="56134"/>
                  </a:lnTo>
                  <a:lnTo>
                    <a:pt x="792480" y="99314"/>
                  </a:lnTo>
                  <a:lnTo>
                    <a:pt x="792480" y="152654"/>
                  </a:lnTo>
                  <a:lnTo>
                    <a:pt x="792480" y="204724"/>
                  </a:lnTo>
                  <a:lnTo>
                    <a:pt x="792480" y="265684"/>
                  </a:lnTo>
                  <a:lnTo>
                    <a:pt x="1002792" y="265684"/>
                  </a:lnTo>
                  <a:lnTo>
                    <a:pt x="1002792" y="204724"/>
                  </a:lnTo>
                  <a:close/>
                </a:path>
                <a:path w="1324610" h="266065">
                  <a:moveTo>
                    <a:pt x="1324356" y="0"/>
                  </a:moveTo>
                  <a:lnTo>
                    <a:pt x="1222248" y="0"/>
                  </a:lnTo>
                  <a:lnTo>
                    <a:pt x="1212862" y="40030"/>
                  </a:lnTo>
                  <a:lnTo>
                    <a:pt x="1203198" y="80200"/>
                  </a:lnTo>
                  <a:lnTo>
                    <a:pt x="1193520" y="120662"/>
                  </a:lnTo>
                  <a:lnTo>
                    <a:pt x="1184148" y="161544"/>
                  </a:lnTo>
                  <a:lnTo>
                    <a:pt x="1174737" y="120662"/>
                  </a:lnTo>
                  <a:lnTo>
                    <a:pt x="1164907" y="80200"/>
                  </a:lnTo>
                  <a:lnTo>
                    <a:pt x="1154785" y="40030"/>
                  </a:lnTo>
                  <a:lnTo>
                    <a:pt x="1144524" y="0"/>
                  </a:lnTo>
                  <a:lnTo>
                    <a:pt x="1043940" y="0"/>
                  </a:lnTo>
                  <a:lnTo>
                    <a:pt x="1043940" y="265176"/>
                  </a:lnTo>
                  <a:lnTo>
                    <a:pt x="1106424" y="265176"/>
                  </a:lnTo>
                  <a:lnTo>
                    <a:pt x="1106424" y="62484"/>
                  </a:lnTo>
                  <a:lnTo>
                    <a:pt x="1118971" y="113652"/>
                  </a:lnTo>
                  <a:lnTo>
                    <a:pt x="1131379" y="164401"/>
                  </a:lnTo>
                  <a:lnTo>
                    <a:pt x="1143495" y="214858"/>
                  </a:lnTo>
                  <a:lnTo>
                    <a:pt x="1155192" y="265176"/>
                  </a:lnTo>
                  <a:lnTo>
                    <a:pt x="1213104" y="265176"/>
                  </a:lnTo>
                  <a:lnTo>
                    <a:pt x="1224788" y="214858"/>
                  </a:lnTo>
                  <a:lnTo>
                    <a:pt x="1236916" y="164401"/>
                  </a:lnTo>
                  <a:lnTo>
                    <a:pt x="1249311" y="113652"/>
                  </a:lnTo>
                  <a:lnTo>
                    <a:pt x="1261872" y="62484"/>
                  </a:lnTo>
                  <a:lnTo>
                    <a:pt x="1261872" y="265176"/>
                  </a:lnTo>
                  <a:lnTo>
                    <a:pt x="1324356" y="265176"/>
                  </a:lnTo>
                  <a:lnTo>
                    <a:pt x="132435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2830067" y="844291"/>
              <a:ext cx="536575" cy="265430"/>
            </a:xfrm>
            <a:custGeom>
              <a:avLst/>
              <a:gdLst/>
              <a:ahLst/>
              <a:cxnLst/>
              <a:rect l="l" t="t" r="r" b="b"/>
              <a:pathLst>
                <a:path w="536575" h="265430">
                  <a:moveTo>
                    <a:pt x="0" y="0"/>
                  </a:moveTo>
                  <a:lnTo>
                    <a:pt x="19407" y="0"/>
                  </a:lnTo>
                  <a:lnTo>
                    <a:pt x="38671" y="0"/>
                  </a:lnTo>
                  <a:lnTo>
                    <a:pt x="57650" y="0"/>
                  </a:lnTo>
                  <a:lnTo>
                    <a:pt x="76199" y="0"/>
                  </a:lnTo>
                  <a:lnTo>
                    <a:pt x="76199" y="25145"/>
                  </a:lnTo>
                  <a:lnTo>
                    <a:pt x="76199" y="50291"/>
                  </a:lnTo>
                  <a:lnTo>
                    <a:pt x="76199" y="75437"/>
                  </a:lnTo>
                  <a:lnTo>
                    <a:pt x="76199" y="100583"/>
                  </a:lnTo>
                  <a:lnTo>
                    <a:pt x="96750" y="75437"/>
                  </a:lnTo>
                  <a:lnTo>
                    <a:pt x="117157" y="50291"/>
                  </a:lnTo>
                  <a:lnTo>
                    <a:pt x="137279" y="25145"/>
                  </a:lnTo>
                  <a:lnTo>
                    <a:pt x="156971" y="0"/>
                  </a:lnTo>
                  <a:lnTo>
                    <a:pt x="183022" y="0"/>
                  </a:lnTo>
                  <a:lnTo>
                    <a:pt x="208787" y="0"/>
                  </a:lnTo>
                  <a:lnTo>
                    <a:pt x="234553" y="0"/>
                  </a:lnTo>
                  <a:lnTo>
                    <a:pt x="260603" y="0"/>
                  </a:lnTo>
                  <a:lnTo>
                    <a:pt x="237743" y="25145"/>
                  </a:lnTo>
                  <a:lnTo>
                    <a:pt x="214883" y="50291"/>
                  </a:lnTo>
                  <a:lnTo>
                    <a:pt x="192023" y="75437"/>
                  </a:lnTo>
                  <a:lnTo>
                    <a:pt x="169163" y="100583"/>
                  </a:lnTo>
                  <a:lnTo>
                    <a:pt x="192500" y="141731"/>
                  </a:lnTo>
                  <a:lnTo>
                    <a:pt x="216407" y="182879"/>
                  </a:lnTo>
                  <a:lnTo>
                    <a:pt x="240315" y="224027"/>
                  </a:lnTo>
                  <a:lnTo>
                    <a:pt x="263651" y="265175"/>
                  </a:lnTo>
                  <a:lnTo>
                    <a:pt x="240530" y="265175"/>
                  </a:lnTo>
                  <a:lnTo>
                    <a:pt x="216979" y="265175"/>
                  </a:lnTo>
                  <a:lnTo>
                    <a:pt x="193143" y="265175"/>
                  </a:lnTo>
                  <a:lnTo>
                    <a:pt x="169163" y="265175"/>
                  </a:lnTo>
                  <a:lnTo>
                    <a:pt x="156329" y="237743"/>
                  </a:lnTo>
                  <a:lnTo>
                    <a:pt x="143065" y="210311"/>
                  </a:lnTo>
                  <a:lnTo>
                    <a:pt x="129516" y="182879"/>
                  </a:lnTo>
                  <a:lnTo>
                    <a:pt x="115823" y="155447"/>
                  </a:lnTo>
                  <a:lnTo>
                    <a:pt x="106418" y="166877"/>
                  </a:lnTo>
                  <a:lnTo>
                    <a:pt x="96583" y="178307"/>
                  </a:lnTo>
                  <a:lnTo>
                    <a:pt x="86463" y="189737"/>
                  </a:lnTo>
                  <a:lnTo>
                    <a:pt x="76199" y="201167"/>
                  </a:lnTo>
                  <a:lnTo>
                    <a:pt x="76199" y="217169"/>
                  </a:lnTo>
                  <a:lnTo>
                    <a:pt x="76199" y="233171"/>
                  </a:lnTo>
                  <a:lnTo>
                    <a:pt x="76199" y="249173"/>
                  </a:lnTo>
                  <a:lnTo>
                    <a:pt x="76199" y="265175"/>
                  </a:lnTo>
                  <a:lnTo>
                    <a:pt x="57650" y="265175"/>
                  </a:lnTo>
                  <a:lnTo>
                    <a:pt x="38671" y="265175"/>
                  </a:lnTo>
                  <a:lnTo>
                    <a:pt x="19407" y="265175"/>
                  </a:lnTo>
                  <a:lnTo>
                    <a:pt x="0" y="265175"/>
                  </a:lnTo>
                  <a:lnTo>
                    <a:pt x="0" y="212140"/>
                  </a:lnTo>
                  <a:lnTo>
                    <a:pt x="0" y="159105"/>
                  </a:lnTo>
                  <a:lnTo>
                    <a:pt x="0" y="106070"/>
                  </a:lnTo>
                  <a:lnTo>
                    <a:pt x="0" y="53035"/>
                  </a:lnTo>
                  <a:lnTo>
                    <a:pt x="0" y="0"/>
                  </a:lnTo>
                  <a:close/>
                </a:path>
                <a:path w="536575" h="265430">
                  <a:moveTo>
                    <a:pt x="443483" y="220979"/>
                  </a:moveTo>
                  <a:lnTo>
                    <a:pt x="420885" y="220979"/>
                  </a:lnTo>
                  <a:lnTo>
                    <a:pt x="398716" y="220979"/>
                  </a:lnTo>
                  <a:lnTo>
                    <a:pt x="376832" y="220979"/>
                  </a:lnTo>
                  <a:lnTo>
                    <a:pt x="355091" y="220979"/>
                  </a:lnTo>
                  <a:lnTo>
                    <a:pt x="352544" y="232171"/>
                  </a:lnTo>
                  <a:lnTo>
                    <a:pt x="349567" y="243077"/>
                  </a:lnTo>
                  <a:lnTo>
                    <a:pt x="346305" y="253984"/>
                  </a:lnTo>
                  <a:lnTo>
                    <a:pt x="342899" y="265175"/>
                  </a:lnTo>
                  <a:lnTo>
                    <a:pt x="323468" y="265175"/>
                  </a:lnTo>
                  <a:lnTo>
                    <a:pt x="304037" y="265175"/>
                  </a:lnTo>
                  <a:lnTo>
                    <a:pt x="284606" y="265175"/>
                  </a:lnTo>
                  <a:lnTo>
                    <a:pt x="265175" y="265175"/>
                  </a:lnTo>
                  <a:lnTo>
                    <a:pt x="280528" y="220979"/>
                  </a:lnTo>
                  <a:lnTo>
                    <a:pt x="296051" y="176783"/>
                  </a:lnTo>
                  <a:lnTo>
                    <a:pt x="311657" y="132587"/>
                  </a:lnTo>
                  <a:lnTo>
                    <a:pt x="327264" y="88391"/>
                  </a:lnTo>
                  <a:lnTo>
                    <a:pt x="342787" y="44195"/>
                  </a:lnTo>
                  <a:lnTo>
                    <a:pt x="358139" y="0"/>
                  </a:lnTo>
                  <a:lnTo>
                    <a:pt x="379595" y="0"/>
                  </a:lnTo>
                  <a:lnTo>
                    <a:pt x="400621" y="0"/>
                  </a:lnTo>
                  <a:lnTo>
                    <a:pt x="421362" y="0"/>
                  </a:lnTo>
                  <a:lnTo>
                    <a:pt x="441959" y="0"/>
                  </a:lnTo>
                  <a:lnTo>
                    <a:pt x="457425" y="44195"/>
                  </a:lnTo>
                  <a:lnTo>
                    <a:pt x="473230" y="88391"/>
                  </a:lnTo>
                  <a:lnTo>
                    <a:pt x="489203" y="132587"/>
                  </a:lnTo>
                  <a:lnTo>
                    <a:pt x="505177" y="176783"/>
                  </a:lnTo>
                  <a:lnTo>
                    <a:pt x="520982" y="220979"/>
                  </a:lnTo>
                  <a:lnTo>
                    <a:pt x="536447" y="265175"/>
                  </a:lnTo>
                  <a:lnTo>
                    <a:pt x="515897" y="265175"/>
                  </a:lnTo>
                  <a:lnTo>
                    <a:pt x="495490" y="265175"/>
                  </a:lnTo>
                  <a:lnTo>
                    <a:pt x="475368" y="265175"/>
                  </a:lnTo>
                  <a:lnTo>
                    <a:pt x="455675" y="265175"/>
                  </a:lnTo>
                  <a:lnTo>
                    <a:pt x="452270" y="253984"/>
                  </a:lnTo>
                  <a:lnTo>
                    <a:pt x="449008" y="243077"/>
                  </a:lnTo>
                  <a:lnTo>
                    <a:pt x="446031" y="232171"/>
                  </a:lnTo>
                  <a:lnTo>
                    <a:pt x="443483" y="220979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0" name="object 300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3196653" y="907600"/>
              <a:ext cx="65404" cy="106552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3390900" y="844291"/>
              <a:ext cx="763905" cy="265430"/>
            </a:xfrm>
            <a:custGeom>
              <a:avLst/>
              <a:gdLst/>
              <a:ahLst/>
              <a:cxnLst/>
              <a:rect l="l" t="t" r="r" b="b"/>
              <a:pathLst>
                <a:path w="763904" h="265430">
                  <a:moveTo>
                    <a:pt x="0" y="0"/>
                  </a:moveTo>
                  <a:lnTo>
                    <a:pt x="19407" y="0"/>
                  </a:lnTo>
                  <a:lnTo>
                    <a:pt x="38671" y="0"/>
                  </a:lnTo>
                  <a:lnTo>
                    <a:pt x="57650" y="0"/>
                  </a:lnTo>
                  <a:lnTo>
                    <a:pt x="76199" y="0"/>
                  </a:lnTo>
                  <a:lnTo>
                    <a:pt x="76199" y="50053"/>
                  </a:lnTo>
                  <a:lnTo>
                    <a:pt x="76199" y="99821"/>
                  </a:lnTo>
                  <a:lnTo>
                    <a:pt x="76199" y="149590"/>
                  </a:lnTo>
                  <a:lnTo>
                    <a:pt x="76199" y="199643"/>
                  </a:lnTo>
                  <a:lnTo>
                    <a:pt x="106799" y="199643"/>
                  </a:lnTo>
                  <a:lnTo>
                    <a:pt x="136969" y="199643"/>
                  </a:lnTo>
                  <a:lnTo>
                    <a:pt x="166854" y="199643"/>
                  </a:lnTo>
                  <a:lnTo>
                    <a:pt x="196595" y="199643"/>
                  </a:lnTo>
                  <a:lnTo>
                    <a:pt x="196595" y="215884"/>
                  </a:lnTo>
                  <a:lnTo>
                    <a:pt x="196595" y="232409"/>
                  </a:lnTo>
                  <a:lnTo>
                    <a:pt x="196595" y="248935"/>
                  </a:lnTo>
                  <a:lnTo>
                    <a:pt x="196595" y="265175"/>
                  </a:lnTo>
                  <a:lnTo>
                    <a:pt x="147446" y="265175"/>
                  </a:lnTo>
                  <a:lnTo>
                    <a:pt x="98297" y="265175"/>
                  </a:lnTo>
                  <a:lnTo>
                    <a:pt x="49148" y="265175"/>
                  </a:lnTo>
                  <a:lnTo>
                    <a:pt x="0" y="265175"/>
                  </a:lnTo>
                  <a:lnTo>
                    <a:pt x="0" y="212140"/>
                  </a:lnTo>
                  <a:lnTo>
                    <a:pt x="0" y="159105"/>
                  </a:lnTo>
                  <a:lnTo>
                    <a:pt x="0" y="106070"/>
                  </a:lnTo>
                  <a:lnTo>
                    <a:pt x="0" y="53035"/>
                  </a:lnTo>
                  <a:lnTo>
                    <a:pt x="0" y="0"/>
                  </a:lnTo>
                  <a:close/>
                </a:path>
                <a:path w="763904" h="265430">
                  <a:moveTo>
                    <a:pt x="231647" y="0"/>
                  </a:moveTo>
                  <a:lnTo>
                    <a:pt x="283321" y="0"/>
                  </a:lnTo>
                  <a:lnTo>
                    <a:pt x="335279" y="0"/>
                  </a:lnTo>
                  <a:lnTo>
                    <a:pt x="387238" y="0"/>
                  </a:lnTo>
                  <a:lnTo>
                    <a:pt x="438911" y="0"/>
                  </a:lnTo>
                  <a:lnTo>
                    <a:pt x="438911" y="13954"/>
                  </a:lnTo>
                  <a:lnTo>
                    <a:pt x="438911" y="28193"/>
                  </a:lnTo>
                  <a:lnTo>
                    <a:pt x="438911" y="42433"/>
                  </a:lnTo>
                  <a:lnTo>
                    <a:pt x="438911" y="56387"/>
                  </a:lnTo>
                  <a:lnTo>
                    <a:pt x="406026" y="56387"/>
                  </a:lnTo>
                  <a:lnTo>
                    <a:pt x="373570" y="56387"/>
                  </a:lnTo>
                  <a:lnTo>
                    <a:pt x="341399" y="56387"/>
                  </a:lnTo>
                  <a:lnTo>
                    <a:pt x="309371" y="56387"/>
                  </a:lnTo>
                  <a:lnTo>
                    <a:pt x="309371" y="66913"/>
                  </a:lnTo>
                  <a:lnTo>
                    <a:pt x="309371" y="77723"/>
                  </a:lnTo>
                  <a:lnTo>
                    <a:pt x="309371" y="88534"/>
                  </a:lnTo>
                  <a:lnTo>
                    <a:pt x="309371" y="99059"/>
                  </a:lnTo>
                  <a:lnTo>
                    <a:pt x="339113" y="99059"/>
                  </a:lnTo>
                  <a:lnTo>
                    <a:pt x="368998" y="99059"/>
                  </a:lnTo>
                  <a:lnTo>
                    <a:pt x="399168" y="99059"/>
                  </a:lnTo>
                  <a:lnTo>
                    <a:pt x="429767" y="99059"/>
                  </a:lnTo>
                  <a:lnTo>
                    <a:pt x="429767" y="112537"/>
                  </a:lnTo>
                  <a:lnTo>
                    <a:pt x="429767" y="125729"/>
                  </a:lnTo>
                  <a:lnTo>
                    <a:pt x="429767" y="138922"/>
                  </a:lnTo>
                  <a:lnTo>
                    <a:pt x="429767" y="152399"/>
                  </a:lnTo>
                  <a:lnTo>
                    <a:pt x="399168" y="152399"/>
                  </a:lnTo>
                  <a:lnTo>
                    <a:pt x="368998" y="152399"/>
                  </a:lnTo>
                  <a:lnTo>
                    <a:pt x="339113" y="152399"/>
                  </a:lnTo>
                  <a:lnTo>
                    <a:pt x="309371" y="152399"/>
                  </a:lnTo>
                  <a:lnTo>
                    <a:pt x="309371" y="165854"/>
                  </a:lnTo>
                  <a:lnTo>
                    <a:pt x="309371" y="178879"/>
                  </a:lnTo>
                  <a:lnTo>
                    <a:pt x="309371" y="191619"/>
                  </a:lnTo>
                  <a:lnTo>
                    <a:pt x="309371" y="204215"/>
                  </a:lnTo>
                  <a:lnTo>
                    <a:pt x="342518" y="204215"/>
                  </a:lnTo>
                  <a:lnTo>
                    <a:pt x="375665" y="204215"/>
                  </a:lnTo>
                  <a:lnTo>
                    <a:pt x="408812" y="204215"/>
                  </a:lnTo>
                  <a:lnTo>
                    <a:pt x="441959" y="204215"/>
                  </a:lnTo>
                  <a:lnTo>
                    <a:pt x="441959" y="219956"/>
                  </a:lnTo>
                  <a:lnTo>
                    <a:pt x="441959" y="235267"/>
                  </a:lnTo>
                  <a:lnTo>
                    <a:pt x="441959" y="250293"/>
                  </a:lnTo>
                  <a:lnTo>
                    <a:pt x="441959" y="265175"/>
                  </a:lnTo>
                  <a:lnTo>
                    <a:pt x="389381" y="265175"/>
                  </a:lnTo>
                  <a:lnTo>
                    <a:pt x="336803" y="265175"/>
                  </a:lnTo>
                  <a:lnTo>
                    <a:pt x="284225" y="265175"/>
                  </a:lnTo>
                  <a:lnTo>
                    <a:pt x="231647" y="265175"/>
                  </a:lnTo>
                  <a:lnTo>
                    <a:pt x="231647" y="212140"/>
                  </a:lnTo>
                  <a:lnTo>
                    <a:pt x="231647" y="159105"/>
                  </a:lnTo>
                  <a:lnTo>
                    <a:pt x="231647" y="106070"/>
                  </a:lnTo>
                  <a:lnTo>
                    <a:pt x="231647" y="53035"/>
                  </a:lnTo>
                  <a:lnTo>
                    <a:pt x="231647" y="0"/>
                  </a:lnTo>
                  <a:close/>
                </a:path>
                <a:path w="763904" h="265430">
                  <a:moveTo>
                    <a:pt x="483107" y="0"/>
                  </a:moveTo>
                  <a:lnTo>
                    <a:pt x="508253" y="0"/>
                  </a:lnTo>
                  <a:lnTo>
                    <a:pt x="533399" y="0"/>
                  </a:lnTo>
                  <a:lnTo>
                    <a:pt x="558545" y="0"/>
                  </a:lnTo>
                  <a:lnTo>
                    <a:pt x="583691" y="0"/>
                  </a:lnTo>
                  <a:lnTo>
                    <a:pt x="593955" y="40028"/>
                  </a:lnTo>
                  <a:lnTo>
                    <a:pt x="604075" y="80200"/>
                  </a:lnTo>
                  <a:lnTo>
                    <a:pt x="613910" y="120657"/>
                  </a:lnTo>
                  <a:lnTo>
                    <a:pt x="623315" y="161543"/>
                  </a:lnTo>
                  <a:lnTo>
                    <a:pt x="632698" y="120657"/>
                  </a:lnTo>
                  <a:lnTo>
                    <a:pt x="642365" y="80200"/>
                  </a:lnTo>
                  <a:lnTo>
                    <a:pt x="652033" y="40028"/>
                  </a:lnTo>
                  <a:lnTo>
                    <a:pt x="661415" y="0"/>
                  </a:lnTo>
                  <a:lnTo>
                    <a:pt x="687443" y="0"/>
                  </a:lnTo>
                  <a:lnTo>
                    <a:pt x="713041" y="0"/>
                  </a:lnTo>
                  <a:lnTo>
                    <a:pt x="738354" y="0"/>
                  </a:lnTo>
                  <a:lnTo>
                    <a:pt x="763523" y="0"/>
                  </a:lnTo>
                  <a:lnTo>
                    <a:pt x="763523" y="53035"/>
                  </a:lnTo>
                  <a:lnTo>
                    <a:pt x="763523" y="106070"/>
                  </a:lnTo>
                  <a:lnTo>
                    <a:pt x="763523" y="159105"/>
                  </a:lnTo>
                  <a:lnTo>
                    <a:pt x="763523" y="212140"/>
                  </a:lnTo>
                  <a:lnTo>
                    <a:pt x="763523" y="265175"/>
                  </a:lnTo>
                  <a:lnTo>
                    <a:pt x="747545" y="265175"/>
                  </a:lnTo>
                  <a:lnTo>
                    <a:pt x="731710" y="265175"/>
                  </a:lnTo>
                  <a:lnTo>
                    <a:pt x="716160" y="265175"/>
                  </a:lnTo>
                  <a:lnTo>
                    <a:pt x="701039" y="265175"/>
                  </a:lnTo>
                  <a:lnTo>
                    <a:pt x="701039" y="214645"/>
                  </a:lnTo>
                  <a:lnTo>
                    <a:pt x="701039" y="163829"/>
                  </a:lnTo>
                  <a:lnTo>
                    <a:pt x="701039" y="113014"/>
                  </a:lnTo>
                  <a:lnTo>
                    <a:pt x="701039" y="62483"/>
                  </a:lnTo>
                  <a:lnTo>
                    <a:pt x="688490" y="113657"/>
                  </a:lnTo>
                  <a:lnTo>
                    <a:pt x="676084" y="164401"/>
                  </a:lnTo>
                  <a:lnTo>
                    <a:pt x="663963" y="214860"/>
                  </a:lnTo>
                  <a:lnTo>
                    <a:pt x="652271" y="265175"/>
                  </a:lnTo>
                  <a:lnTo>
                    <a:pt x="637651" y="265175"/>
                  </a:lnTo>
                  <a:lnTo>
                    <a:pt x="623315" y="265175"/>
                  </a:lnTo>
                  <a:lnTo>
                    <a:pt x="608980" y="265175"/>
                  </a:lnTo>
                  <a:lnTo>
                    <a:pt x="594359" y="265175"/>
                  </a:lnTo>
                  <a:lnTo>
                    <a:pt x="582668" y="214860"/>
                  </a:lnTo>
                  <a:lnTo>
                    <a:pt x="570547" y="164401"/>
                  </a:lnTo>
                  <a:lnTo>
                    <a:pt x="558141" y="113657"/>
                  </a:lnTo>
                  <a:lnTo>
                    <a:pt x="545591" y="62483"/>
                  </a:lnTo>
                  <a:lnTo>
                    <a:pt x="545591" y="113014"/>
                  </a:lnTo>
                  <a:lnTo>
                    <a:pt x="545591" y="163829"/>
                  </a:lnTo>
                  <a:lnTo>
                    <a:pt x="545591" y="214645"/>
                  </a:lnTo>
                  <a:lnTo>
                    <a:pt x="545591" y="265175"/>
                  </a:lnTo>
                  <a:lnTo>
                    <a:pt x="529828" y="265175"/>
                  </a:lnTo>
                  <a:lnTo>
                    <a:pt x="514349" y="265175"/>
                  </a:lnTo>
                  <a:lnTo>
                    <a:pt x="498871" y="265175"/>
                  </a:lnTo>
                  <a:lnTo>
                    <a:pt x="483107" y="265175"/>
                  </a:lnTo>
                  <a:lnTo>
                    <a:pt x="483107" y="212140"/>
                  </a:lnTo>
                  <a:lnTo>
                    <a:pt x="483107" y="159105"/>
                  </a:lnTo>
                  <a:lnTo>
                    <a:pt x="483107" y="106070"/>
                  </a:lnTo>
                  <a:lnTo>
                    <a:pt x="483107" y="53035"/>
                  </a:lnTo>
                  <a:lnTo>
                    <a:pt x="483107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4206240" y="774191"/>
              <a:ext cx="78105" cy="335280"/>
            </a:xfrm>
            <a:custGeom>
              <a:avLst/>
              <a:gdLst/>
              <a:ahLst/>
              <a:cxnLst/>
              <a:rect l="l" t="t" r="r" b="b"/>
              <a:pathLst>
                <a:path w="78104" h="335280">
                  <a:moveTo>
                    <a:pt x="65532" y="0"/>
                  </a:moveTo>
                  <a:lnTo>
                    <a:pt x="12192" y="0"/>
                  </a:lnTo>
                  <a:lnTo>
                    <a:pt x="12192" y="53340"/>
                  </a:lnTo>
                  <a:lnTo>
                    <a:pt x="65532" y="53340"/>
                  </a:lnTo>
                  <a:lnTo>
                    <a:pt x="65532" y="0"/>
                  </a:lnTo>
                  <a:close/>
                </a:path>
                <a:path w="78104" h="335280">
                  <a:moveTo>
                    <a:pt x="77724" y="70104"/>
                  </a:moveTo>
                  <a:lnTo>
                    <a:pt x="0" y="70104"/>
                  </a:lnTo>
                  <a:lnTo>
                    <a:pt x="0" y="335280"/>
                  </a:lnTo>
                  <a:lnTo>
                    <a:pt x="77724" y="335280"/>
                  </a:lnTo>
                  <a:lnTo>
                    <a:pt x="77724" y="7010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4206239" y="774187"/>
              <a:ext cx="78105" cy="335280"/>
            </a:xfrm>
            <a:custGeom>
              <a:avLst/>
              <a:gdLst/>
              <a:ahLst/>
              <a:cxnLst/>
              <a:rect l="l" t="t" r="r" b="b"/>
              <a:pathLst>
                <a:path w="78104" h="335280">
                  <a:moveTo>
                    <a:pt x="0" y="70103"/>
                  </a:moveTo>
                  <a:lnTo>
                    <a:pt x="19430" y="70103"/>
                  </a:lnTo>
                  <a:lnTo>
                    <a:pt x="38861" y="70103"/>
                  </a:lnTo>
                  <a:lnTo>
                    <a:pt x="58292" y="70103"/>
                  </a:lnTo>
                  <a:lnTo>
                    <a:pt x="77723" y="70103"/>
                  </a:lnTo>
                  <a:lnTo>
                    <a:pt x="77723" y="123139"/>
                  </a:lnTo>
                  <a:lnTo>
                    <a:pt x="77723" y="176174"/>
                  </a:lnTo>
                  <a:lnTo>
                    <a:pt x="77723" y="229209"/>
                  </a:lnTo>
                  <a:lnTo>
                    <a:pt x="77723" y="282244"/>
                  </a:lnTo>
                  <a:lnTo>
                    <a:pt x="77723" y="335279"/>
                  </a:lnTo>
                  <a:lnTo>
                    <a:pt x="58292" y="335279"/>
                  </a:lnTo>
                  <a:lnTo>
                    <a:pt x="38861" y="335279"/>
                  </a:lnTo>
                  <a:lnTo>
                    <a:pt x="19430" y="335279"/>
                  </a:lnTo>
                  <a:lnTo>
                    <a:pt x="0" y="335279"/>
                  </a:lnTo>
                  <a:lnTo>
                    <a:pt x="0" y="282244"/>
                  </a:lnTo>
                  <a:lnTo>
                    <a:pt x="0" y="229209"/>
                  </a:lnTo>
                  <a:lnTo>
                    <a:pt x="0" y="176174"/>
                  </a:lnTo>
                  <a:lnTo>
                    <a:pt x="0" y="123139"/>
                  </a:lnTo>
                  <a:lnTo>
                    <a:pt x="0" y="70103"/>
                  </a:lnTo>
                  <a:close/>
                </a:path>
                <a:path w="78104" h="335280">
                  <a:moveTo>
                    <a:pt x="12191" y="0"/>
                  </a:moveTo>
                  <a:lnTo>
                    <a:pt x="25884" y="0"/>
                  </a:lnTo>
                  <a:lnTo>
                    <a:pt x="39433" y="0"/>
                  </a:lnTo>
                  <a:lnTo>
                    <a:pt x="52697" y="0"/>
                  </a:lnTo>
                  <a:lnTo>
                    <a:pt x="65531" y="0"/>
                  </a:lnTo>
                  <a:lnTo>
                    <a:pt x="65531" y="13692"/>
                  </a:lnTo>
                  <a:lnTo>
                    <a:pt x="65531" y="27241"/>
                  </a:lnTo>
                  <a:lnTo>
                    <a:pt x="65531" y="40505"/>
                  </a:lnTo>
                  <a:lnTo>
                    <a:pt x="65531" y="53339"/>
                  </a:lnTo>
                  <a:lnTo>
                    <a:pt x="52697" y="53339"/>
                  </a:lnTo>
                  <a:lnTo>
                    <a:pt x="39433" y="53339"/>
                  </a:lnTo>
                  <a:lnTo>
                    <a:pt x="25884" y="53339"/>
                  </a:lnTo>
                  <a:lnTo>
                    <a:pt x="12191" y="53339"/>
                  </a:lnTo>
                  <a:lnTo>
                    <a:pt x="12191" y="40505"/>
                  </a:lnTo>
                  <a:lnTo>
                    <a:pt x="12191" y="27241"/>
                  </a:lnTo>
                  <a:lnTo>
                    <a:pt x="12191" y="13692"/>
                  </a:lnTo>
                  <a:lnTo>
                    <a:pt x="12191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/>
            <p:cNvSpPr/>
            <p:nvPr/>
          </p:nvSpPr>
          <p:spPr>
            <a:xfrm>
              <a:off x="4338827" y="844291"/>
              <a:ext cx="239395" cy="265430"/>
            </a:xfrm>
            <a:custGeom>
              <a:avLst/>
              <a:gdLst/>
              <a:ahLst/>
              <a:cxnLst/>
              <a:rect l="l" t="t" r="r" b="b"/>
              <a:pathLst>
                <a:path w="239395" h="265430">
                  <a:moveTo>
                    <a:pt x="239267" y="0"/>
                  </a:moveTo>
                  <a:lnTo>
                    <a:pt x="166115" y="0"/>
                  </a:lnTo>
                  <a:lnTo>
                    <a:pt x="166115" y="146303"/>
                  </a:lnTo>
                  <a:lnTo>
                    <a:pt x="143017" y="109727"/>
                  </a:lnTo>
                  <a:lnTo>
                    <a:pt x="96250" y="36575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265175"/>
                  </a:lnTo>
                  <a:lnTo>
                    <a:pt x="73151" y="265175"/>
                  </a:lnTo>
                  <a:lnTo>
                    <a:pt x="73151" y="120395"/>
                  </a:lnTo>
                  <a:lnTo>
                    <a:pt x="96250" y="156733"/>
                  </a:lnTo>
                  <a:lnTo>
                    <a:pt x="143017" y="228838"/>
                  </a:lnTo>
                  <a:lnTo>
                    <a:pt x="166115" y="265175"/>
                  </a:lnTo>
                  <a:lnTo>
                    <a:pt x="239267" y="265175"/>
                  </a:lnTo>
                  <a:lnTo>
                    <a:pt x="23926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4338827" y="844291"/>
              <a:ext cx="239395" cy="265430"/>
            </a:xfrm>
            <a:custGeom>
              <a:avLst/>
              <a:gdLst/>
              <a:ahLst/>
              <a:cxnLst/>
              <a:rect l="l" t="t" r="r" b="b"/>
              <a:pathLst>
                <a:path w="239395" h="265430">
                  <a:moveTo>
                    <a:pt x="0" y="0"/>
                  </a:moveTo>
                  <a:lnTo>
                    <a:pt x="18287" y="0"/>
                  </a:lnTo>
                  <a:lnTo>
                    <a:pt x="36575" y="0"/>
                  </a:lnTo>
                  <a:lnTo>
                    <a:pt x="54863" y="0"/>
                  </a:lnTo>
                  <a:lnTo>
                    <a:pt x="73151" y="0"/>
                  </a:lnTo>
                  <a:lnTo>
                    <a:pt x="96250" y="36575"/>
                  </a:lnTo>
                  <a:lnTo>
                    <a:pt x="119633" y="73151"/>
                  </a:lnTo>
                  <a:lnTo>
                    <a:pt x="143017" y="109727"/>
                  </a:lnTo>
                  <a:lnTo>
                    <a:pt x="166115" y="146303"/>
                  </a:lnTo>
                  <a:lnTo>
                    <a:pt x="166115" y="109727"/>
                  </a:lnTo>
                  <a:lnTo>
                    <a:pt x="166115" y="73151"/>
                  </a:lnTo>
                  <a:lnTo>
                    <a:pt x="166115" y="36575"/>
                  </a:lnTo>
                  <a:lnTo>
                    <a:pt x="166115" y="0"/>
                  </a:lnTo>
                  <a:lnTo>
                    <a:pt x="184403" y="0"/>
                  </a:lnTo>
                  <a:lnTo>
                    <a:pt x="202691" y="0"/>
                  </a:lnTo>
                  <a:lnTo>
                    <a:pt x="220979" y="0"/>
                  </a:lnTo>
                  <a:lnTo>
                    <a:pt x="239267" y="0"/>
                  </a:lnTo>
                  <a:lnTo>
                    <a:pt x="239267" y="53035"/>
                  </a:lnTo>
                  <a:lnTo>
                    <a:pt x="239267" y="106070"/>
                  </a:lnTo>
                  <a:lnTo>
                    <a:pt x="239267" y="159105"/>
                  </a:lnTo>
                  <a:lnTo>
                    <a:pt x="239267" y="212140"/>
                  </a:lnTo>
                  <a:lnTo>
                    <a:pt x="239267" y="265175"/>
                  </a:lnTo>
                  <a:lnTo>
                    <a:pt x="220979" y="265175"/>
                  </a:lnTo>
                  <a:lnTo>
                    <a:pt x="202691" y="265175"/>
                  </a:lnTo>
                  <a:lnTo>
                    <a:pt x="184403" y="265175"/>
                  </a:lnTo>
                  <a:lnTo>
                    <a:pt x="166115" y="265175"/>
                  </a:lnTo>
                  <a:lnTo>
                    <a:pt x="143017" y="228838"/>
                  </a:lnTo>
                  <a:lnTo>
                    <a:pt x="119633" y="192785"/>
                  </a:lnTo>
                  <a:lnTo>
                    <a:pt x="96250" y="156733"/>
                  </a:lnTo>
                  <a:lnTo>
                    <a:pt x="73151" y="120395"/>
                  </a:lnTo>
                  <a:lnTo>
                    <a:pt x="73151" y="156090"/>
                  </a:lnTo>
                  <a:lnTo>
                    <a:pt x="73151" y="192214"/>
                  </a:lnTo>
                  <a:lnTo>
                    <a:pt x="73151" y="228623"/>
                  </a:lnTo>
                  <a:lnTo>
                    <a:pt x="73151" y="265175"/>
                  </a:lnTo>
                  <a:lnTo>
                    <a:pt x="54863" y="265175"/>
                  </a:lnTo>
                  <a:lnTo>
                    <a:pt x="36575" y="265175"/>
                  </a:lnTo>
                  <a:lnTo>
                    <a:pt x="18287" y="265175"/>
                  </a:lnTo>
                  <a:lnTo>
                    <a:pt x="0" y="265175"/>
                  </a:lnTo>
                  <a:lnTo>
                    <a:pt x="0" y="212140"/>
                  </a:lnTo>
                  <a:lnTo>
                    <a:pt x="0" y="159105"/>
                  </a:lnTo>
                  <a:lnTo>
                    <a:pt x="0" y="106070"/>
                  </a:lnTo>
                  <a:lnTo>
                    <a:pt x="0" y="53035"/>
                  </a:lnTo>
                  <a:lnTo>
                    <a:pt x="0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4629912" y="844295"/>
              <a:ext cx="760730" cy="266065"/>
            </a:xfrm>
            <a:custGeom>
              <a:avLst/>
              <a:gdLst/>
              <a:ahLst/>
              <a:cxnLst/>
              <a:rect l="l" t="t" r="r" b="b"/>
              <a:pathLst>
                <a:path w="760729" h="266065">
                  <a:moveTo>
                    <a:pt x="230124" y="131064"/>
                  </a:moveTo>
                  <a:lnTo>
                    <a:pt x="226263" y="92494"/>
                  </a:lnTo>
                  <a:lnTo>
                    <a:pt x="216522" y="59436"/>
                  </a:lnTo>
                  <a:lnTo>
                    <a:pt x="215836" y="57721"/>
                  </a:lnTo>
                  <a:lnTo>
                    <a:pt x="188404" y="21907"/>
                  </a:lnTo>
                  <a:lnTo>
                    <a:pt x="152400" y="3898"/>
                  </a:lnTo>
                  <a:lnTo>
                    <a:pt x="152400" y="132588"/>
                  </a:lnTo>
                  <a:lnTo>
                    <a:pt x="152082" y="147472"/>
                  </a:lnTo>
                  <a:lnTo>
                    <a:pt x="143256" y="188976"/>
                  </a:lnTo>
                  <a:lnTo>
                    <a:pt x="107480" y="203936"/>
                  </a:lnTo>
                  <a:lnTo>
                    <a:pt x="96012" y="204216"/>
                  </a:lnTo>
                  <a:lnTo>
                    <a:pt x="77724" y="204216"/>
                  </a:lnTo>
                  <a:lnTo>
                    <a:pt x="77724" y="59436"/>
                  </a:lnTo>
                  <a:lnTo>
                    <a:pt x="96012" y="59436"/>
                  </a:lnTo>
                  <a:lnTo>
                    <a:pt x="140208" y="76200"/>
                  </a:lnTo>
                  <a:lnTo>
                    <a:pt x="151561" y="113487"/>
                  </a:lnTo>
                  <a:lnTo>
                    <a:pt x="152400" y="132588"/>
                  </a:lnTo>
                  <a:lnTo>
                    <a:pt x="152400" y="3898"/>
                  </a:lnTo>
                  <a:lnTo>
                    <a:pt x="145161" y="2286"/>
                  </a:lnTo>
                  <a:lnTo>
                    <a:pt x="130581" y="571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265176"/>
                  </a:lnTo>
                  <a:lnTo>
                    <a:pt x="114300" y="265176"/>
                  </a:lnTo>
                  <a:lnTo>
                    <a:pt x="161544" y="257556"/>
                  </a:lnTo>
                  <a:lnTo>
                    <a:pt x="195072" y="236220"/>
                  </a:lnTo>
                  <a:lnTo>
                    <a:pt x="218109" y="204216"/>
                  </a:lnTo>
                  <a:lnTo>
                    <a:pt x="229552" y="151396"/>
                  </a:lnTo>
                  <a:lnTo>
                    <a:pt x="230124" y="131064"/>
                  </a:lnTo>
                  <a:close/>
                </a:path>
                <a:path w="760729" h="266065">
                  <a:moveTo>
                    <a:pt x="480060" y="204724"/>
                  </a:moveTo>
                  <a:lnTo>
                    <a:pt x="347472" y="204724"/>
                  </a:lnTo>
                  <a:lnTo>
                    <a:pt x="347472" y="152654"/>
                  </a:lnTo>
                  <a:lnTo>
                    <a:pt x="467868" y="152654"/>
                  </a:lnTo>
                  <a:lnTo>
                    <a:pt x="467868" y="99314"/>
                  </a:lnTo>
                  <a:lnTo>
                    <a:pt x="347472" y="99314"/>
                  </a:lnTo>
                  <a:lnTo>
                    <a:pt x="347472" y="56134"/>
                  </a:lnTo>
                  <a:lnTo>
                    <a:pt x="477012" y="56134"/>
                  </a:lnTo>
                  <a:lnTo>
                    <a:pt x="477012" y="254"/>
                  </a:lnTo>
                  <a:lnTo>
                    <a:pt x="269748" y="254"/>
                  </a:lnTo>
                  <a:lnTo>
                    <a:pt x="269748" y="56134"/>
                  </a:lnTo>
                  <a:lnTo>
                    <a:pt x="269748" y="99314"/>
                  </a:lnTo>
                  <a:lnTo>
                    <a:pt x="269748" y="152654"/>
                  </a:lnTo>
                  <a:lnTo>
                    <a:pt x="269748" y="204724"/>
                  </a:lnTo>
                  <a:lnTo>
                    <a:pt x="269748" y="265684"/>
                  </a:lnTo>
                  <a:lnTo>
                    <a:pt x="480060" y="265684"/>
                  </a:lnTo>
                  <a:lnTo>
                    <a:pt x="480060" y="204724"/>
                  </a:lnTo>
                  <a:close/>
                </a:path>
                <a:path w="760729" h="266065">
                  <a:moveTo>
                    <a:pt x="760476" y="0"/>
                  </a:moveTo>
                  <a:lnTo>
                    <a:pt x="688848" y="0"/>
                  </a:lnTo>
                  <a:lnTo>
                    <a:pt x="688848" y="146304"/>
                  </a:lnTo>
                  <a:lnTo>
                    <a:pt x="664857" y="109728"/>
                  </a:lnTo>
                  <a:lnTo>
                    <a:pt x="641032" y="73152"/>
                  </a:lnTo>
                  <a:lnTo>
                    <a:pt x="617474" y="36576"/>
                  </a:lnTo>
                  <a:lnTo>
                    <a:pt x="594360" y="0"/>
                  </a:lnTo>
                  <a:lnTo>
                    <a:pt x="522732" y="0"/>
                  </a:lnTo>
                  <a:lnTo>
                    <a:pt x="522732" y="265176"/>
                  </a:lnTo>
                  <a:lnTo>
                    <a:pt x="594360" y="265176"/>
                  </a:lnTo>
                  <a:lnTo>
                    <a:pt x="594360" y="120396"/>
                  </a:lnTo>
                  <a:lnTo>
                    <a:pt x="618337" y="156730"/>
                  </a:lnTo>
                  <a:lnTo>
                    <a:pt x="642175" y="192786"/>
                  </a:lnTo>
                  <a:lnTo>
                    <a:pt x="665721" y="228841"/>
                  </a:lnTo>
                  <a:lnTo>
                    <a:pt x="688848" y="265176"/>
                  </a:lnTo>
                  <a:lnTo>
                    <a:pt x="760476" y="265176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4629911" y="844291"/>
              <a:ext cx="230504" cy="265430"/>
            </a:xfrm>
            <a:custGeom>
              <a:avLst/>
              <a:gdLst/>
              <a:ahLst/>
              <a:cxnLst/>
              <a:rect l="l" t="t" r="r" b="b"/>
              <a:pathLst>
                <a:path w="230504" h="265430">
                  <a:moveTo>
                    <a:pt x="0" y="0"/>
                  </a:moveTo>
                  <a:lnTo>
                    <a:pt x="28574" y="0"/>
                  </a:lnTo>
                  <a:lnTo>
                    <a:pt x="57149" y="0"/>
                  </a:lnTo>
                  <a:lnTo>
                    <a:pt x="85724" y="0"/>
                  </a:lnTo>
                  <a:lnTo>
                    <a:pt x="114299" y="0"/>
                  </a:lnTo>
                  <a:lnTo>
                    <a:pt x="130587" y="571"/>
                  </a:lnTo>
                  <a:lnTo>
                    <a:pt x="169163" y="9143"/>
                  </a:lnTo>
                  <a:lnTo>
                    <a:pt x="204215" y="38099"/>
                  </a:lnTo>
                  <a:lnTo>
                    <a:pt x="224027" y="80771"/>
                  </a:lnTo>
                  <a:lnTo>
                    <a:pt x="230123" y="131063"/>
                  </a:lnTo>
                  <a:lnTo>
                    <a:pt x="229552" y="151399"/>
                  </a:lnTo>
                  <a:lnTo>
                    <a:pt x="220979" y="198119"/>
                  </a:lnTo>
                  <a:lnTo>
                    <a:pt x="195071" y="236219"/>
                  </a:lnTo>
                  <a:lnTo>
                    <a:pt x="161543" y="257555"/>
                  </a:lnTo>
                  <a:lnTo>
                    <a:pt x="114299" y="265175"/>
                  </a:lnTo>
                  <a:lnTo>
                    <a:pt x="85724" y="265175"/>
                  </a:lnTo>
                  <a:lnTo>
                    <a:pt x="57149" y="265175"/>
                  </a:lnTo>
                  <a:lnTo>
                    <a:pt x="28574" y="265175"/>
                  </a:lnTo>
                  <a:lnTo>
                    <a:pt x="0" y="265175"/>
                  </a:lnTo>
                  <a:lnTo>
                    <a:pt x="0" y="212140"/>
                  </a:lnTo>
                  <a:lnTo>
                    <a:pt x="0" y="159105"/>
                  </a:lnTo>
                  <a:lnTo>
                    <a:pt x="0" y="106070"/>
                  </a:lnTo>
                  <a:lnTo>
                    <a:pt x="0" y="53035"/>
                  </a:lnTo>
                  <a:lnTo>
                    <a:pt x="0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8" name="object 308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702365" y="898456"/>
              <a:ext cx="85216" cy="155320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4899659" y="844291"/>
              <a:ext cx="490855" cy="265430"/>
            </a:xfrm>
            <a:custGeom>
              <a:avLst/>
              <a:gdLst/>
              <a:ahLst/>
              <a:cxnLst/>
              <a:rect l="l" t="t" r="r" b="b"/>
              <a:pathLst>
                <a:path w="490854" h="265430">
                  <a:moveTo>
                    <a:pt x="0" y="0"/>
                  </a:moveTo>
                  <a:lnTo>
                    <a:pt x="51673" y="0"/>
                  </a:lnTo>
                  <a:lnTo>
                    <a:pt x="103631" y="0"/>
                  </a:lnTo>
                  <a:lnTo>
                    <a:pt x="155590" y="0"/>
                  </a:lnTo>
                  <a:lnTo>
                    <a:pt x="207263" y="0"/>
                  </a:lnTo>
                  <a:lnTo>
                    <a:pt x="207263" y="13954"/>
                  </a:lnTo>
                  <a:lnTo>
                    <a:pt x="207263" y="28193"/>
                  </a:lnTo>
                  <a:lnTo>
                    <a:pt x="207263" y="42433"/>
                  </a:lnTo>
                  <a:lnTo>
                    <a:pt x="207263" y="56387"/>
                  </a:lnTo>
                  <a:lnTo>
                    <a:pt x="175021" y="56387"/>
                  </a:lnTo>
                  <a:lnTo>
                    <a:pt x="142493" y="56387"/>
                  </a:lnTo>
                  <a:lnTo>
                    <a:pt x="109966" y="56387"/>
                  </a:lnTo>
                  <a:lnTo>
                    <a:pt x="77723" y="56387"/>
                  </a:lnTo>
                  <a:lnTo>
                    <a:pt x="77723" y="66913"/>
                  </a:lnTo>
                  <a:lnTo>
                    <a:pt x="77723" y="77723"/>
                  </a:lnTo>
                  <a:lnTo>
                    <a:pt x="77723" y="88534"/>
                  </a:lnTo>
                  <a:lnTo>
                    <a:pt x="77723" y="99059"/>
                  </a:lnTo>
                  <a:lnTo>
                    <a:pt x="107465" y="99059"/>
                  </a:lnTo>
                  <a:lnTo>
                    <a:pt x="137350" y="99059"/>
                  </a:lnTo>
                  <a:lnTo>
                    <a:pt x="167520" y="99059"/>
                  </a:lnTo>
                  <a:lnTo>
                    <a:pt x="198119" y="99059"/>
                  </a:lnTo>
                  <a:lnTo>
                    <a:pt x="198119" y="112537"/>
                  </a:lnTo>
                  <a:lnTo>
                    <a:pt x="198119" y="125729"/>
                  </a:lnTo>
                  <a:lnTo>
                    <a:pt x="198119" y="138922"/>
                  </a:lnTo>
                  <a:lnTo>
                    <a:pt x="198119" y="152399"/>
                  </a:lnTo>
                  <a:lnTo>
                    <a:pt x="167520" y="152399"/>
                  </a:lnTo>
                  <a:lnTo>
                    <a:pt x="137350" y="152399"/>
                  </a:lnTo>
                  <a:lnTo>
                    <a:pt x="107465" y="152399"/>
                  </a:lnTo>
                  <a:lnTo>
                    <a:pt x="77723" y="152399"/>
                  </a:lnTo>
                  <a:lnTo>
                    <a:pt x="77723" y="165854"/>
                  </a:lnTo>
                  <a:lnTo>
                    <a:pt x="77723" y="178879"/>
                  </a:lnTo>
                  <a:lnTo>
                    <a:pt x="77723" y="191619"/>
                  </a:lnTo>
                  <a:lnTo>
                    <a:pt x="77723" y="204215"/>
                  </a:lnTo>
                  <a:lnTo>
                    <a:pt x="110870" y="204215"/>
                  </a:lnTo>
                  <a:lnTo>
                    <a:pt x="144017" y="204215"/>
                  </a:lnTo>
                  <a:lnTo>
                    <a:pt x="177164" y="204215"/>
                  </a:lnTo>
                  <a:lnTo>
                    <a:pt x="210311" y="204215"/>
                  </a:lnTo>
                  <a:lnTo>
                    <a:pt x="210311" y="219956"/>
                  </a:lnTo>
                  <a:lnTo>
                    <a:pt x="210311" y="235267"/>
                  </a:lnTo>
                  <a:lnTo>
                    <a:pt x="210311" y="250293"/>
                  </a:lnTo>
                  <a:lnTo>
                    <a:pt x="210311" y="265175"/>
                  </a:lnTo>
                  <a:lnTo>
                    <a:pt x="157733" y="265175"/>
                  </a:lnTo>
                  <a:lnTo>
                    <a:pt x="105155" y="265175"/>
                  </a:lnTo>
                  <a:lnTo>
                    <a:pt x="52577" y="265175"/>
                  </a:lnTo>
                  <a:lnTo>
                    <a:pt x="0" y="265175"/>
                  </a:lnTo>
                  <a:lnTo>
                    <a:pt x="0" y="212140"/>
                  </a:lnTo>
                  <a:lnTo>
                    <a:pt x="0" y="159105"/>
                  </a:lnTo>
                  <a:lnTo>
                    <a:pt x="0" y="106070"/>
                  </a:lnTo>
                  <a:lnTo>
                    <a:pt x="0" y="53035"/>
                  </a:lnTo>
                  <a:lnTo>
                    <a:pt x="0" y="0"/>
                  </a:lnTo>
                  <a:close/>
                </a:path>
                <a:path w="490854" h="265430">
                  <a:moveTo>
                    <a:pt x="252983" y="0"/>
                  </a:moveTo>
                  <a:lnTo>
                    <a:pt x="271033" y="0"/>
                  </a:lnTo>
                  <a:lnTo>
                    <a:pt x="288797" y="0"/>
                  </a:lnTo>
                  <a:lnTo>
                    <a:pt x="306562" y="0"/>
                  </a:lnTo>
                  <a:lnTo>
                    <a:pt x="324611" y="0"/>
                  </a:lnTo>
                  <a:lnTo>
                    <a:pt x="347733" y="36575"/>
                  </a:lnTo>
                  <a:lnTo>
                    <a:pt x="371284" y="73151"/>
                  </a:lnTo>
                  <a:lnTo>
                    <a:pt x="395120" y="109727"/>
                  </a:lnTo>
                  <a:lnTo>
                    <a:pt x="419099" y="146303"/>
                  </a:lnTo>
                  <a:lnTo>
                    <a:pt x="419099" y="109727"/>
                  </a:lnTo>
                  <a:lnTo>
                    <a:pt x="419099" y="73151"/>
                  </a:lnTo>
                  <a:lnTo>
                    <a:pt x="419099" y="36575"/>
                  </a:lnTo>
                  <a:lnTo>
                    <a:pt x="419099" y="0"/>
                  </a:lnTo>
                  <a:lnTo>
                    <a:pt x="437149" y="0"/>
                  </a:lnTo>
                  <a:lnTo>
                    <a:pt x="454913" y="0"/>
                  </a:lnTo>
                  <a:lnTo>
                    <a:pt x="472678" y="0"/>
                  </a:lnTo>
                  <a:lnTo>
                    <a:pt x="490727" y="0"/>
                  </a:lnTo>
                  <a:lnTo>
                    <a:pt x="490727" y="53035"/>
                  </a:lnTo>
                  <a:lnTo>
                    <a:pt x="490727" y="106070"/>
                  </a:lnTo>
                  <a:lnTo>
                    <a:pt x="490727" y="159105"/>
                  </a:lnTo>
                  <a:lnTo>
                    <a:pt x="490727" y="212140"/>
                  </a:lnTo>
                  <a:lnTo>
                    <a:pt x="490727" y="265175"/>
                  </a:lnTo>
                  <a:lnTo>
                    <a:pt x="472678" y="265175"/>
                  </a:lnTo>
                  <a:lnTo>
                    <a:pt x="454913" y="265175"/>
                  </a:lnTo>
                  <a:lnTo>
                    <a:pt x="437149" y="265175"/>
                  </a:lnTo>
                  <a:lnTo>
                    <a:pt x="419099" y="265175"/>
                  </a:lnTo>
                  <a:lnTo>
                    <a:pt x="395978" y="228838"/>
                  </a:lnTo>
                  <a:lnTo>
                    <a:pt x="372427" y="192785"/>
                  </a:lnTo>
                  <a:lnTo>
                    <a:pt x="348591" y="156733"/>
                  </a:lnTo>
                  <a:lnTo>
                    <a:pt x="324611" y="120395"/>
                  </a:lnTo>
                  <a:lnTo>
                    <a:pt x="324611" y="156090"/>
                  </a:lnTo>
                  <a:lnTo>
                    <a:pt x="324611" y="192214"/>
                  </a:lnTo>
                  <a:lnTo>
                    <a:pt x="324611" y="228623"/>
                  </a:lnTo>
                  <a:lnTo>
                    <a:pt x="324611" y="265175"/>
                  </a:lnTo>
                  <a:lnTo>
                    <a:pt x="307205" y="265175"/>
                  </a:lnTo>
                  <a:lnTo>
                    <a:pt x="289369" y="265175"/>
                  </a:lnTo>
                  <a:lnTo>
                    <a:pt x="271248" y="265175"/>
                  </a:lnTo>
                  <a:lnTo>
                    <a:pt x="252983" y="265175"/>
                  </a:lnTo>
                  <a:lnTo>
                    <a:pt x="252983" y="212140"/>
                  </a:lnTo>
                  <a:lnTo>
                    <a:pt x="252983" y="159105"/>
                  </a:lnTo>
                  <a:lnTo>
                    <a:pt x="252983" y="106070"/>
                  </a:lnTo>
                  <a:lnTo>
                    <a:pt x="252983" y="53035"/>
                  </a:lnTo>
                  <a:lnTo>
                    <a:pt x="252983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0" y="1158235"/>
              <a:ext cx="7559040" cy="0"/>
            </a:xfrm>
            <a:custGeom>
              <a:avLst/>
              <a:gdLst/>
              <a:ahLst/>
              <a:cxnLst/>
              <a:rect l="l" t="t" r="r" b="b"/>
              <a:pathLst>
                <a:path w="7559040" h="0">
                  <a:moveTo>
                    <a:pt x="0" y="0"/>
                  </a:moveTo>
                  <a:lnTo>
                    <a:pt x="7559039" y="0"/>
                  </a:lnTo>
                </a:path>
              </a:pathLst>
            </a:custGeom>
            <a:ln w="2857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1" name="object 311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6483096" y="457194"/>
              <a:ext cx="565404" cy="618744"/>
            </a:xfrm>
            <a:prstGeom prst="rect">
              <a:avLst/>
            </a:prstGeom>
          </p:spPr>
        </p:pic>
      </p:grpSp>
      <p:grpSp>
        <p:nvGrpSpPr>
          <p:cNvPr id="312" name="object 312"/>
          <p:cNvGrpSpPr/>
          <p:nvPr/>
        </p:nvGrpSpPr>
        <p:grpSpPr>
          <a:xfrm>
            <a:off x="5691441" y="317812"/>
            <a:ext cx="248285" cy="274320"/>
            <a:chOff x="5691441" y="317812"/>
            <a:chExt cx="248285" cy="274320"/>
          </a:xfrm>
        </p:grpSpPr>
        <p:sp>
          <p:nvSpPr>
            <p:cNvPr id="313" name="object 313"/>
            <p:cNvSpPr/>
            <p:nvPr/>
          </p:nvSpPr>
          <p:spPr>
            <a:xfrm>
              <a:off x="5696711" y="323083"/>
              <a:ext cx="238125" cy="264160"/>
            </a:xfrm>
            <a:custGeom>
              <a:avLst/>
              <a:gdLst/>
              <a:ahLst/>
              <a:cxnLst/>
              <a:rect l="l" t="t" r="r" b="b"/>
              <a:pathLst>
                <a:path w="238125" h="264159">
                  <a:moveTo>
                    <a:pt x="237743" y="0"/>
                  </a:moveTo>
                  <a:lnTo>
                    <a:pt x="166115" y="0"/>
                  </a:lnTo>
                  <a:lnTo>
                    <a:pt x="166115" y="146303"/>
                  </a:lnTo>
                  <a:lnTo>
                    <a:pt x="142136" y="109727"/>
                  </a:lnTo>
                  <a:lnTo>
                    <a:pt x="118300" y="73151"/>
                  </a:lnTo>
                  <a:lnTo>
                    <a:pt x="94749" y="36575"/>
                  </a:lnTo>
                  <a:lnTo>
                    <a:pt x="71627" y="0"/>
                  </a:lnTo>
                  <a:lnTo>
                    <a:pt x="0" y="0"/>
                  </a:lnTo>
                  <a:lnTo>
                    <a:pt x="0" y="263651"/>
                  </a:lnTo>
                  <a:lnTo>
                    <a:pt x="71627" y="263651"/>
                  </a:lnTo>
                  <a:lnTo>
                    <a:pt x="71627" y="118871"/>
                  </a:lnTo>
                  <a:lnTo>
                    <a:pt x="94749" y="155209"/>
                  </a:lnTo>
                  <a:lnTo>
                    <a:pt x="118300" y="191261"/>
                  </a:lnTo>
                  <a:lnTo>
                    <a:pt x="142136" y="227314"/>
                  </a:lnTo>
                  <a:lnTo>
                    <a:pt x="166115" y="263651"/>
                  </a:lnTo>
                  <a:lnTo>
                    <a:pt x="237743" y="263651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5696711" y="323083"/>
              <a:ext cx="238125" cy="264160"/>
            </a:xfrm>
            <a:custGeom>
              <a:avLst/>
              <a:gdLst/>
              <a:ahLst/>
              <a:cxnLst/>
              <a:rect l="l" t="t" r="r" b="b"/>
              <a:pathLst>
                <a:path w="238125" h="264159">
                  <a:moveTo>
                    <a:pt x="0" y="0"/>
                  </a:moveTo>
                  <a:lnTo>
                    <a:pt x="17406" y="0"/>
                  </a:lnTo>
                  <a:lnTo>
                    <a:pt x="35242" y="0"/>
                  </a:lnTo>
                  <a:lnTo>
                    <a:pt x="53363" y="0"/>
                  </a:lnTo>
                  <a:lnTo>
                    <a:pt x="71627" y="0"/>
                  </a:lnTo>
                  <a:lnTo>
                    <a:pt x="94749" y="36575"/>
                  </a:lnTo>
                  <a:lnTo>
                    <a:pt x="118300" y="73151"/>
                  </a:lnTo>
                  <a:lnTo>
                    <a:pt x="142136" y="109727"/>
                  </a:lnTo>
                  <a:lnTo>
                    <a:pt x="166115" y="146303"/>
                  </a:lnTo>
                  <a:lnTo>
                    <a:pt x="166115" y="109727"/>
                  </a:lnTo>
                  <a:lnTo>
                    <a:pt x="166115" y="73151"/>
                  </a:lnTo>
                  <a:lnTo>
                    <a:pt x="166115" y="36575"/>
                  </a:lnTo>
                  <a:lnTo>
                    <a:pt x="166115" y="0"/>
                  </a:lnTo>
                  <a:lnTo>
                    <a:pt x="183522" y="0"/>
                  </a:lnTo>
                  <a:lnTo>
                    <a:pt x="201358" y="0"/>
                  </a:lnTo>
                  <a:lnTo>
                    <a:pt x="219479" y="0"/>
                  </a:lnTo>
                  <a:lnTo>
                    <a:pt x="237743" y="0"/>
                  </a:lnTo>
                  <a:lnTo>
                    <a:pt x="237743" y="52876"/>
                  </a:lnTo>
                  <a:lnTo>
                    <a:pt x="237743" y="105533"/>
                  </a:lnTo>
                  <a:lnTo>
                    <a:pt x="237743" y="158118"/>
                  </a:lnTo>
                  <a:lnTo>
                    <a:pt x="237743" y="210775"/>
                  </a:lnTo>
                  <a:lnTo>
                    <a:pt x="237743" y="263651"/>
                  </a:lnTo>
                  <a:lnTo>
                    <a:pt x="219479" y="263651"/>
                  </a:lnTo>
                  <a:lnTo>
                    <a:pt x="201358" y="263651"/>
                  </a:lnTo>
                  <a:lnTo>
                    <a:pt x="183522" y="263651"/>
                  </a:lnTo>
                  <a:lnTo>
                    <a:pt x="166115" y="263651"/>
                  </a:lnTo>
                  <a:lnTo>
                    <a:pt x="142136" y="227314"/>
                  </a:lnTo>
                  <a:lnTo>
                    <a:pt x="118300" y="191261"/>
                  </a:lnTo>
                  <a:lnTo>
                    <a:pt x="94749" y="155209"/>
                  </a:lnTo>
                  <a:lnTo>
                    <a:pt x="71627" y="118871"/>
                  </a:lnTo>
                  <a:lnTo>
                    <a:pt x="71627" y="155424"/>
                  </a:lnTo>
                  <a:lnTo>
                    <a:pt x="71627" y="191833"/>
                  </a:lnTo>
                  <a:lnTo>
                    <a:pt x="71627" y="227957"/>
                  </a:lnTo>
                  <a:lnTo>
                    <a:pt x="71627" y="263651"/>
                  </a:lnTo>
                  <a:lnTo>
                    <a:pt x="53578" y="263651"/>
                  </a:lnTo>
                  <a:lnTo>
                    <a:pt x="35813" y="263651"/>
                  </a:lnTo>
                  <a:lnTo>
                    <a:pt x="18049" y="263651"/>
                  </a:lnTo>
                  <a:lnTo>
                    <a:pt x="0" y="263651"/>
                  </a:lnTo>
                  <a:lnTo>
                    <a:pt x="0" y="210775"/>
                  </a:lnTo>
                  <a:lnTo>
                    <a:pt x="0" y="158118"/>
                  </a:lnTo>
                  <a:lnTo>
                    <a:pt x="0" y="105533"/>
                  </a:lnTo>
                  <a:lnTo>
                    <a:pt x="0" y="52876"/>
                  </a:lnTo>
                  <a:lnTo>
                    <a:pt x="0" y="0"/>
                  </a:lnTo>
                  <a:close/>
                </a:path>
              </a:pathLst>
            </a:custGeom>
            <a:ln w="1054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15" name="object 315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457200" y="1242054"/>
            <a:ext cx="2590800" cy="3171443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2421635" y="4504940"/>
            <a:ext cx="4361688" cy="5629656"/>
          </a:xfrm>
          <a:prstGeom prst="rect">
            <a:avLst/>
          </a:prstGeom>
        </p:spPr>
      </p:pic>
      <p:sp>
        <p:nvSpPr>
          <p:cNvPr id="317" name="object 3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10424158"/>
            <a:ext cx="7552055" cy="269240"/>
          </a:xfrm>
          <a:custGeom>
            <a:avLst/>
            <a:gdLst/>
            <a:ahLst/>
            <a:cxnLst/>
            <a:rect l="l" t="t" r="r" b="b"/>
            <a:pathLst>
              <a:path w="7552055" h="269240">
                <a:moveTo>
                  <a:pt x="7551927" y="0"/>
                </a:moveTo>
                <a:lnTo>
                  <a:pt x="0" y="0"/>
                </a:lnTo>
                <a:lnTo>
                  <a:pt x="0" y="269241"/>
                </a:lnTo>
                <a:lnTo>
                  <a:pt x="7551927" y="269241"/>
                </a:lnTo>
                <a:lnTo>
                  <a:pt x="755192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7952" y="254502"/>
            <a:ext cx="5584190" cy="757555"/>
            <a:chOff x="377952" y="254502"/>
            <a:chExt cx="5584190" cy="757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88" y="300222"/>
              <a:ext cx="175259" cy="15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4" y="310890"/>
              <a:ext cx="176784" cy="106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144" y="321558"/>
              <a:ext cx="184404" cy="259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20" y="336798"/>
              <a:ext cx="185927" cy="167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048" y="353562"/>
              <a:ext cx="190500" cy="152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" y="364230"/>
              <a:ext cx="193548" cy="152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476" y="374898"/>
              <a:ext cx="195072" cy="106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952" y="385566"/>
              <a:ext cx="196595" cy="45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7952" y="390900"/>
              <a:ext cx="196850" cy="190500"/>
            </a:xfrm>
            <a:custGeom>
              <a:avLst/>
              <a:gdLst/>
              <a:ahLst/>
              <a:cxnLst/>
              <a:rect l="l" t="t" r="r" b="b"/>
              <a:pathLst>
                <a:path w="196850" h="190500">
                  <a:moveTo>
                    <a:pt x="0" y="0"/>
                  </a:moveTo>
                  <a:lnTo>
                    <a:pt x="196595" y="0"/>
                  </a:lnTo>
                </a:path>
                <a:path w="196850" h="190500">
                  <a:moveTo>
                    <a:pt x="0" y="1523"/>
                  </a:moveTo>
                  <a:lnTo>
                    <a:pt x="196595" y="1523"/>
                  </a:lnTo>
                </a:path>
                <a:path w="196850" h="190500">
                  <a:moveTo>
                    <a:pt x="0" y="3048"/>
                  </a:moveTo>
                  <a:lnTo>
                    <a:pt x="196595" y="3048"/>
                  </a:lnTo>
                </a:path>
                <a:path w="196850" h="190500">
                  <a:moveTo>
                    <a:pt x="0" y="4571"/>
                  </a:moveTo>
                  <a:lnTo>
                    <a:pt x="196595" y="4571"/>
                  </a:lnTo>
                </a:path>
                <a:path w="196850" h="190500">
                  <a:moveTo>
                    <a:pt x="0" y="6096"/>
                  </a:moveTo>
                  <a:lnTo>
                    <a:pt x="196595" y="6096"/>
                  </a:lnTo>
                </a:path>
                <a:path w="196850" h="190500">
                  <a:moveTo>
                    <a:pt x="0" y="7619"/>
                  </a:moveTo>
                  <a:lnTo>
                    <a:pt x="196595" y="7619"/>
                  </a:lnTo>
                </a:path>
                <a:path w="196850" h="190500">
                  <a:moveTo>
                    <a:pt x="0" y="9144"/>
                  </a:moveTo>
                  <a:lnTo>
                    <a:pt x="196595" y="9144"/>
                  </a:lnTo>
                </a:path>
                <a:path w="196850" h="190500">
                  <a:moveTo>
                    <a:pt x="0" y="10667"/>
                  </a:moveTo>
                  <a:lnTo>
                    <a:pt x="196595" y="10667"/>
                  </a:lnTo>
                </a:path>
                <a:path w="196850" h="190500">
                  <a:moveTo>
                    <a:pt x="0" y="12192"/>
                  </a:moveTo>
                  <a:lnTo>
                    <a:pt x="196595" y="12192"/>
                  </a:lnTo>
                </a:path>
                <a:path w="196850" h="190500">
                  <a:moveTo>
                    <a:pt x="0" y="13715"/>
                  </a:moveTo>
                  <a:lnTo>
                    <a:pt x="196595" y="13715"/>
                  </a:lnTo>
                </a:path>
                <a:path w="196850" h="190500">
                  <a:moveTo>
                    <a:pt x="0" y="15240"/>
                  </a:moveTo>
                  <a:lnTo>
                    <a:pt x="196595" y="15240"/>
                  </a:lnTo>
                </a:path>
                <a:path w="196850" h="190500">
                  <a:moveTo>
                    <a:pt x="0" y="16763"/>
                  </a:moveTo>
                  <a:lnTo>
                    <a:pt x="196595" y="16763"/>
                  </a:lnTo>
                </a:path>
                <a:path w="196850" h="190500">
                  <a:moveTo>
                    <a:pt x="0" y="18288"/>
                  </a:moveTo>
                  <a:lnTo>
                    <a:pt x="196595" y="18288"/>
                  </a:lnTo>
                </a:path>
                <a:path w="196850" h="190500">
                  <a:moveTo>
                    <a:pt x="0" y="19811"/>
                  </a:moveTo>
                  <a:lnTo>
                    <a:pt x="196595" y="19811"/>
                  </a:lnTo>
                </a:path>
                <a:path w="196850" h="190500">
                  <a:moveTo>
                    <a:pt x="0" y="21335"/>
                  </a:moveTo>
                  <a:lnTo>
                    <a:pt x="196595" y="21335"/>
                  </a:lnTo>
                </a:path>
                <a:path w="196850" h="190500">
                  <a:moveTo>
                    <a:pt x="0" y="22859"/>
                  </a:moveTo>
                  <a:lnTo>
                    <a:pt x="196595" y="22859"/>
                  </a:lnTo>
                </a:path>
                <a:path w="196850" h="190500">
                  <a:moveTo>
                    <a:pt x="0" y="24383"/>
                  </a:moveTo>
                  <a:lnTo>
                    <a:pt x="196595" y="24383"/>
                  </a:lnTo>
                </a:path>
                <a:path w="196850" h="190500">
                  <a:moveTo>
                    <a:pt x="0" y="25907"/>
                  </a:moveTo>
                  <a:lnTo>
                    <a:pt x="196595" y="25907"/>
                  </a:lnTo>
                </a:path>
                <a:path w="196850" h="190500">
                  <a:moveTo>
                    <a:pt x="0" y="27431"/>
                  </a:moveTo>
                  <a:lnTo>
                    <a:pt x="196595" y="27431"/>
                  </a:lnTo>
                </a:path>
                <a:path w="196850" h="190500">
                  <a:moveTo>
                    <a:pt x="0" y="28955"/>
                  </a:moveTo>
                  <a:lnTo>
                    <a:pt x="196595" y="28955"/>
                  </a:lnTo>
                </a:path>
                <a:path w="196850" h="190500">
                  <a:moveTo>
                    <a:pt x="0" y="30479"/>
                  </a:moveTo>
                  <a:lnTo>
                    <a:pt x="196595" y="30479"/>
                  </a:lnTo>
                </a:path>
                <a:path w="196850" h="190500">
                  <a:moveTo>
                    <a:pt x="0" y="32003"/>
                  </a:moveTo>
                  <a:lnTo>
                    <a:pt x="196595" y="32003"/>
                  </a:lnTo>
                </a:path>
                <a:path w="196850" h="190500">
                  <a:moveTo>
                    <a:pt x="0" y="33527"/>
                  </a:moveTo>
                  <a:lnTo>
                    <a:pt x="196595" y="33527"/>
                  </a:lnTo>
                </a:path>
                <a:path w="196850" h="190500">
                  <a:moveTo>
                    <a:pt x="0" y="35051"/>
                  </a:moveTo>
                  <a:lnTo>
                    <a:pt x="196595" y="35051"/>
                  </a:lnTo>
                </a:path>
                <a:path w="196850" h="190500">
                  <a:moveTo>
                    <a:pt x="51815" y="36575"/>
                  </a:moveTo>
                  <a:lnTo>
                    <a:pt x="196595" y="36575"/>
                  </a:lnTo>
                </a:path>
                <a:path w="196850" h="190500">
                  <a:moveTo>
                    <a:pt x="51815" y="38100"/>
                  </a:moveTo>
                  <a:lnTo>
                    <a:pt x="196595" y="38100"/>
                  </a:lnTo>
                </a:path>
                <a:path w="196850" h="190500">
                  <a:moveTo>
                    <a:pt x="51815" y="39623"/>
                  </a:moveTo>
                  <a:lnTo>
                    <a:pt x="196595" y="39623"/>
                  </a:lnTo>
                </a:path>
                <a:path w="196850" h="190500">
                  <a:moveTo>
                    <a:pt x="51815" y="41148"/>
                  </a:moveTo>
                  <a:lnTo>
                    <a:pt x="196595" y="41148"/>
                  </a:lnTo>
                </a:path>
                <a:path w="196850" h="190500">
                  <a:moveTo>
                    <a:pt x="51815" y="42671"/>
                  </a:moveTo>
                  <a:lnTo>
                    <a:pt x="196595" y="42671"/>
                  </a:lnTo>
                </a:path>
                <a:path w="196850" h="190500">
                  <a:moveTo>
                    <a:pt x="51815" y="44196"/>
                  </a:moveTo>
                  <a:lnTo>
                    <a:pt x="196595" y="44196"/>
                  </a:lnTo>
                </a:path>
                <a:path w="196850" h="190500">
                  <a:moveTo>
                    <a:pt x="51815" y="45719"/>
                  </a:moveTo>
                  <a:lnTo>
                    <a:pt x="196595" y="45719"/>
                  </a:lnTo>
                </a:path>
                <a:path w="196850" h="190500">
                  <a:moveTo>
                    <a:pt x="51815" y="47244"/>
                  </a:moveTo>
                  <a:lnTo>
                    <a:pt x="196595" y="47244"/>
                  </a:lnTo>
                </a:path>
                <a:path w="196850" h="190500">
                  <a:moveTo>
                    <a:pt x="51815" y="48767"/>
                  </a:moveTo>
                  <a:lnTo>
                    <a:pt x="196595" y="48767"/>
                  </a:lnTo>
                </a:path>
                <a:path w="196850" h="190500">
                  <a:moveTo>
                    <a:pt x="51815" y="50292"/>
                  </a:moveTo>
                  <a:lnTo>
                    <a:pt x="196595" y="50292"/>
                  </a:lnTo>
                </a:path>
                <a:path w="196850" h="190500">
                  <a:moveTo>
                    <a:pt x="51815" y="51815"/>
                  </a:moveTo>
                  <a:lnTo>
                    <a:pt x="196595" y="51815"/>
                  </a:lnTo>
                </a:path>
                <a:path w="196850" h="190500">
                  <a:moveTo>
                    <a:pt x="51815" y="53340"/>
                  </a:moveTo>
                  <a:lnTo>
                    <a:pt x="196595" y="53340"/>
                  </a:lnTo>
                </a:path>
                <a:path w="196850" h="190500">
                  <a:moveTo>
                    <a:pt x="51815" y="54863"/>
                  </a:moveTo>
                  <a:lnTo>
                    <a:pt x="196595" y="54863"/>
                  </a:lnTo>
                </a:path>
                <a:path w="196850" h="190500">
                  <a:moveTo>
                    <a:pt x="51815" y="56388"/>
                  </a:moveTo>
                  <a:lnTo>
                    <a:pt x="196595" y="56388"/>
                  </a:lnTo>
                </a:path>
                <a:path w="196850" h="190500">
                  <a:moveTo>
                    <a:pt x="51815" y="57911"/>
                  </a:moveTo>
                  <a:lnTo>
                    <a:pt x="196595" y="57911"/>
                  </a:lnTo>
                </a:path>
                <a:path w="196850" h="190500">
                  <a:moveTo>
                    <a:pt x="51815" y="59435"/>
                  </a:moveTo>
                  <a:lnTo>
                    <a:pt x="196595" y="59435"/>
                  </a:lnTo>
                </a:path>
                <a:path w="196850" h="190500">
                  <a:moveTo>
                    <a:pt x="51815" y="60959"/>
                  </a:moveTo>
                  <a:lnTo>
                    <a:pt x="196595" y="60959"/>
                  </a:lnTo>
                </a:path>
                <a:path w="196850" h="190500">
                  <a:moveTo>
                    <a:pt x="51815" y="62483"/>
                  </a:moveTo>
                  <a:lnTo>
                    <a:pt x="196595" y="62483"/>
                  </a:lnTo>
                </a:path>
                <a:path w="196850" h="190500">
                  <a:moveTo>
                    <a:pt x="51815" y="64007"/>
                  </a:moveTo>
                  <a:lnTo>
                    <a:pt x="196595" y="64007"/>
                  </a:lnTo>
                </a:path>
                <a:path w="196850" h="190500">
                  <a:moveTo>
                    <a:pt x="51815" y="65531"/>
                  </a:moveTo>
                  <a:lnTo>
                    <a:pt x="196595" y="65531"/>
                  </a:lnTo>
                </a:path>
                <a:path w="196850" h="190500">
                  <a:moveTo>
                    <a:pt x="51815" y="67055"/>
                  </a:moveTo>
                  <a:lnTo>
                    <a:pt x="196595" y="67055"/>
                  </a:lnTo>
                </a:path>
                <a:path w="196850" h="190500">
                  <a:moveTo>
                    <a:pt x="51815" y="68579"/>
                  </a:moveTo>
                  <a:lnTo>
                    <a:pt x="196595" y="68579"/>
                  </a:lnTo>
                </a:path>
                <a:path w="196850" h="190500">
                  <a:moveTo>
                    <a:pt x="51815" y="70103"/>
                  </a:moveTo>
                  <a:lnTo>
                    <a:pt x="196595" y="70103"/>
                  </a:lnTo>
                </a:path>
                <a:path w="196850" h="190500">
                  <a:moveTo>
                    <a:pt x="51815" y="71627"/>
                  </a:moveTo>
                  <a:lnTo>
                    <a:pt x="196595" y="71627"/>
                  </a:lnTo>
                </a:path>
                <a:path w="196850" h="190500">
                  <a:moveTo>
                    <a:pt x="51815" y="73151"/>
                  </a:moveTo>
                  <a:lnTo>
                    <a:pt x="196595" y="73151"/>
                  </a:lnTo>
                </a:path>
                <a:path w="196850" h="190500">
                  <a:moveTo>
                    <a:pt x="51815" y="74675"/>
                  </a:moveTo>
                  <a:lnTo>
                    <a:pt x="196595" y="74675"/>
                  </a:lnTo>
                </a:path>
                <a:path w="196850" h="190500">
                  <a:moveTo>
                    <a:pt x="51815" y="76200"/>
                  </a:moveTo>
                  <a:lnTo>
                    <a:pt x="196595" y="76200"/>
                  </a:lnTo>
                </a:path>
                <a:path w="196850" h="190500">
                  <a:moveTo>
                    <a:pt x="51815" y="77723"/>
                  </a:moveTo>
                  <a:lnTo>
                    <a:pt x="196595" y="77723"/>
                  </a:lnTo>
                </a:path>
                <a:path w="196850" h="190500">
                  <a:moveTo>
                    <a:pt x="51815" y="79248"/>
                  </a:moveTo>
                  <a:lnTo>
                    <a:pt x="196595" y="79248"/>
                  </a:lnTo>
                </a:path>
                <a:path w="196850" h="190500">
                  <a:moveTo>
                    <a:pt x="51815" y="80771"/>
                  </a:moveTo>
                  <a:lnTo>
                    <a:pt x="196595" y="80771"/>
                  </a:lnTo>
                </a:path>
                <a:path w="196850" h="190500">
                  <a:moveTo>
                    <a:pt x="51815" y="82296"/>
                  </a:moveTo>
                  <a:lnTo>
                    <a:pt x="196595" y="82296"/>
                  </a:lnTo>
                </a:path>
                <a:path w="196850" h="190500">
                  <a:moveTo>
                    <a:pt x="51815" y="83819"/>
                  </a:moveTo>
                  <a:lnTo>
                    <a:pt x="196595" y="83819"/>
                  </a:lnTo>
                </a:path>
                <a:path w="196850" h="190500">
                  <a:moveTo>
                    <a:pt x="51815" y="85344"/>
                  </a:moveTo>
                  <a:lnTo>
                    <a:pt x="196595" y="85344"/>
                  </a:lnTo>
                </a:path>
                <a:path w="196850" h="190500">
                  <a:moveTo>
                    <a:pt x="51815" y="86867"/>
                  </a:moveTo>
                  <a:lnTo>
                    <a:pt x="196595" y="86867"/>
                  </a:lnTo>
                </a:path>
                <a:path w="196850" h="190500">
                  <a:moveTo>
                    <a:pt x="51815" y="88392"/>
                  </a:moveTo>
                  <a:lnTo>
                    <a:pt x="196595" y="88392"/>
                  </a:lnTo>
                </a:path>
                <a:path w="196850" h="190500">
                  <a:moveTo>
                    <a:pt x="51815" y="89915"/>
                  </a:moveTo>
                  <a:lnTo>
                    <a:pt x="196595" y="89915"/>
                  </a:lnTo>
                </a:path>
                <a:path w="196850" h="190500">
                  <a:moveTo>
                    <a:pt x="51815" y="91440"/>
                  </a:moveTo>
                  <a:lnTo>
                    <a:pt x="196595" y="91440"/>
                  </a:lnTo>
                </a:path>
                <a:path w="196850" h="190500">
                  <a:moveTo>
                    <a:pt x="51815" y="92963"/>
                  </a:moveTo>
                  <a:lnTo>
                    <a:pt x="196595" y="92963"/>
                  </a:lnTo>
                </a:path>
                <a:path w="196850" h="190500">
                  <a:moveTo>
                    <a:pt x="51815" y="94488"/>
                  </a:moveTo>
                  <a:lnTo>
                    <a:pt x="196595" y="94488"/>
                  </a:lnTo>
                </a:path>
                <a:path w="196850" h="190500">
                  <a:moveTo>
                    <a:pt x="51815" y="96011"/>
                  </a:moveTo>
                  <a:lnTo>
                    <a:pt x="196595" y="96011"/>
                  </a:lnTo>
                </a:path>
                <a:path w="196850" h="190500">
                  <a:moveTo>
                    <a:pt x="51815" y="97535"/>
                  </a:moveTo>
                  <a:lnTo>
                    <a:pt x="196595" y="97535"/>
                  </a:lnTo>
                </a:path>
                <a:path w="196850" h="190500">
                  <a:moveTo>
                    <a:pt x="51815" y="99059"/>
                  </a:moveTo>
                  <a:lnTo>
                    <a:pt x="196595" y="99059"/>
                  </a:lnTo>
                </a:path>
                <a:path w="196850" h="190500">
                  <a:moveTo>
                    <a:pt x="51815" y="100583"/>
                  </a:moveTo>
                  <a:lnTo>
                    <a:pt x="196595" y="100583"/>
                  </a:lnTo>
                </a:path>
                <a:path w="196850" h="190500">
                  <a:moveTo>
                    <a:pt x="51815" y="102107"/>
                  </a:moveTo>
                  <a:lnTo>
                    <a:pt x="196595" y="102107"/>
                  </a:lnTo>
                </a:path>
                <a:path w="196850" h="190500">
                  <a:moveTo>
                    <a:pt x="51815" y="103631"/>
                  </a:moveTo>
                  <a:lnTo>
                    <a:pt x="196595" y="103631"/>
                  </a:lnTo>
                </a:path>
                <a:path w="196850" h="190500">
                  <a:moveTo>
                    <a:pt x="51815" y="105155"/>
                  </a:moveTo>
                  <a:lnTo>
                    <a:pt x="196595" y="105155"/>
                  </a:lnTo>
                </a:path>
                <a:path w="196850" h="190500">
                  <a:moveTo>
                    <a:pt x="51815" y="106679"/>
                  </a:moveTo>
                  <a:lnTo>
                    <a:pt x="196595" y="106679"/>
                  </a:lnTo>
                </a:path>
                <a:path w="196850" h="190500">
                  <a:moveTo>
                    <a:pt x="51815" y="108203"/>
                  </a:moveTo>
                  <a:lnTo>
                    <a:pt x="196595" y="108203"/>
                  </a:lnTo>
                </a:path>
                <a:path w="196850" h="190500">
                  <a:moveTo>
                    <a:pt x="51815" y="109727"/>
                  </a:moveTo>
                  <a:lnTo>
                    <a:pt x="196595" y="109727"/>
                  </a:lnTo>
                </a:path>
                <a:path w="196850" h="190500">
                  <a:moveTo>
                    <a:pt x="51815" y="111251"/>
                  </a:moveTo>
                  <a:lnTo>
                    <a:pt x="196595" y="111251"/>
                  </a:lnTo>
                </a:path>
                <a:path w="196850" h="190500">
                  <a:moveTo>
                    <a:pt x="51815" y="112775"/>
                  </a:moveTo>
                  <a:lnTo>
                    <a:pt x="196595" y="112775"/>
                  </a:lnTo>
                </a:path>
                <a:path w="196850" h="190500">
                  <a:moveTo>
                    <a:pt x="51815" y="114300"/>
                  </a:moveTo>
                  <a:lnTo>
                    <a:pt x="196595" y="114300"/>
                  </a:lnTo>
                </a:path>
                <a:path w="196850" h="190500">
                  <a:moveTo>
                    <a:pt x="51815" y="115823"/>
                  </a:moveTo>
                  <a:lnTo>
                    <a:pt x="196595" y="115823"/>
                  </a:lnTo>
                </a:path>
                <a:path w="196850" h="190500">
                  <a:moveTo>
                    <a:pt x="51815" y="117348"/>
                  </a:moveTo>
                  <a:lnTo>
                    <a:pt x="196595" y="117348"/>
                  </a:lnTo>
                </a:path>
                <a:path w="196850" h="190500">
                  <a:moveTo>
                    <a:pt x="51815" y="118871"/>
                  </a:moveTo>
                  <a:lnTo>
                    <a:pt x="196595" y="118871"/>
                  </a:lnTo>
                </a:path>
                <a:path w="196850" h="190500">
                  <a:moveTo>
                    <a:pt x="51815" y="120396"/>
                  </a:moveTo>
                  <a:lnTo>
                    <a:pt x="196595" y="120396"/>
                  </a:lnTo>
                </a:path>
                <a:path w="196850" h="190500">
                  <a:moveTo>
                    <a:pt x="51815" y="121919"/>
                  </a:moveTo>
                  <a:lnTo>
                    <a:pt x="196595" y="121919"/>
                  </a:lnTo>
                </a:path>
                <a:path w="196850" h="190500">
                  <a:moveTo>
                    <a:pt x="51815" y="123444"/>
                  </a:moveTo>
                  <a:lnTo>
                    <a:pt x="196595" y="123444"/>
                  </a:lnTo>
                </a:path>
                <a:path w="196850" h="190500">
                  <a:moveTo>
                    <a:pt x="51815" y="124967"/>
                  </a:moveTo>
                  <a:lnTo>
                    <a:pt x="196595" y="124967"/>
                  </a:lnTo>
                </a:path>
                <a:path w="196850" h="190500">
                  <a:moveTo>
                    <a:pt x="51815" y="126492"/>
                  </a:moveTo>
                  <a:lnTo>
                    <a:pt x="196595" y="126492"/>
                  </a:lnTo>
                </a:path>
                <a:path w="196850" h="190500">
                  <a:moveTo>
                    <a:pt x="51815" y="128015"/>
                  </a:moveTo>
                  <a:lnTo>
                    <a:pt x="196595" y="128015"/>
                  </a:lnTo>
                </a:path>
                <a:path w="196850" h="190500">
                  <a:moveTo>
                    <a:pt x="51815" y="129540"/>
                  </a:moveTo>
                  <a:lnTo>
                    <a:pt x="196595" y="129540"/>
                  </a:lnTo>
                </a:path>
                <a:path w="196850" h="190500">
                  <a:moveTo>
                    <a:pt x="51815" y="131063"/>
                  </a:moveTo>
                  <a:lnTo>
                    <a:pt x="196595" y="131063"/>
                  </a:lnTo>
                </a:path>
                <a:path w="196850" h="190500">
                  <a:moveTo>
                    <a:pt x="51815" y="132588"/>
                  </a:moveTo>
                  <a:lnTo>
                    <a:pt x="196595" y="132588"/>
                  </a:lnTo>
                </a:path>
                <a:path w="196850" h="190500">
                  <a:moveTo>
                    <a:pt x="51815" y="134111"/>
                  </a:moveTo>
                  <a:lnTo>
                    <a:pt x="196595" y="134111"/>
                  </a:lnTo>
                </a:path>
                <a:path w="196850" h="190500">
                  <a:moveTo>
                    <a:pt x="51815" y="135635"/>
                  </a:moveTo>
                  <a:lnTo>
                    <a:pt x="196595" y="135635"/>
                  </a:lnTo>
                </a:path>
                <a:path w="196850" h="190500">
                  <a:moveTo>
                    <a:pt x="51815" y="137159"/>
                  </a:moveTo>
                  <a:lnTo>
                    <a:pt x="196595" y="137159"/>
                  </a:lnTo>
                </a:path>
                <a:path w="196850" h="190500">
                  <a:moveTo>
                    <a:pt x="51815" y="138683"/>
                  </a:moveTo>
                  <a:lnTo>
                    <a:pt x="196595" y="138683"/>
                  </a:lnTo>
                </a:path>
                <a:path w="196850" h="190500">
                  <a:moveTo>
                    <a:pt x="51815" y="140207"/>
                  </a:moveTo>
                  <a:lnTo>
                    <a:pt x="196595" y="140207"/>
                  </a:lnTo>
                </a:path>
                <a:path w="196850" h="190500">
                  <a:moveTo>
                    <a:pt x="51815" y="141731"/>
                  </a:moveTo>
                  <a:lnTo>
                    <a:pt x="196595" y="141731"/>
                  </a:lnTo>
                </a:path>
                <a:path w="196850" h="190500">
                  <a:moveTo>
                    <a:pt x="51815" y="143255"/>
                  </a:moveTo>
                  <a:lnTo>
                    <a:pt x="196595" y="143255"/>
                  </a:lnTo>
                </a:path>
                <a:path w="196850" h="190500">
                  <a:moveTo>
                    <a:pt x="51815" y="144779"/>
                  </a:moveTo>
                  <a:lnTo>
                    <a:pt x="196595" y="144779"/>
                  </a:lnTo>
                </a:path>
                <a:path w="196850" h="190500">
                  <a:moveTo>
                    <a:pt x="51815" y="146303"/>
                  </a:moveTo>
                  <a:lnTo>
                    <a:pt x="196595" y="146303"/>
                  </a:lnTo>
                </a:path>
                <a:path w="196850" h="190500">
                  <a:moveTo>
                    <a:pt x="51815" y="147827"/>
                  </a:moveTo>
                  <a:lnTo>
                    <a:pt x="196595" y="147827"/>
                  </a:lnTo>
                </a:path>
                <a:path w="196850" h="190500">
                  <a:moveTo>
                    <a:pt x="51815" y="149351"/>
                  </a:moveTo>
                  <a:lnTo>
                    <a:pt x="196595" y="149351"/>
                  </a:lnTo>
                </a:path>
                <a:path w="196850" h="190500">
                  <a:moveTo>
                    <a:pt x="51815" y="150875"/>
                  </a:moveTo>
                  <a:lnTo>
                    <a:pt x="196595" y="150875"/>
                  </a:lnTo>
                </a:path>
                <a:path w="196850" h="190500">
                  <a:moveTo>
                    <a:pt x="51815" y="152400"/>
                  </a:moveTo>
                  <a:lnTo>
                    <a:pt x="196595" y="152400"/>
                  </a:lnTo>
                </a:path>
                <a:path w="196850" h="190500">
                  <a:moveTo>
                    <a:pt x="51815" y="153923"/>
                  </a:moveTo>
                  <a:lnTo>
                    <a:pt x="196595" y="153923"/>
                  </a:lnTo>
                </a:path>
                <a:path w="196850" h="190500">
                  <a:moveTo>
                    <a:pt x="51815" y="155448"/>
                  </a:moveTo>
                  <a:lnTo>
                    <a:pt x="196595" y="155448"/>
                  </a:lnTo>
                </a:path>
                <a:path w="196850" h="190500">
                  <a:moveTo>
                    <a:pt x="51815" y="156971"/>
                  </a:moveTo>
                  <a:lnTo>
                    <a:pt x="196595" y="156971"/>
                  </a:lnTo>
                </a:path>
                <a:path w="196850" h="190500">
                  <a:moveTo>
                    <a:pt x="51815" y="158496"/>
                  </a:moveTo>
                  <a:lnTo>
                    <a:pt x="196595" y="158496"/>
                  </a:lnTo>
                </a:path>
                <a:path w="196850" h="190500">
                  <a:moveTo>
                    <a:pt x="51815" y="160019"/>
                  </a:moveTo>
                  <a:lnTo>
                    <a:pt x="196595" y="160019"/>
                  </a:lnTo>
                </a:path>
                <a:path w="196850" h="190500">
                  <a:moveTo>
                    <a:pt x="51815" y="161544"/>
                  </a:moveTo>
                  <a:lnTo>
                    <a:pt x="196595" y="161544"/>
                  </a:lnTo>
                </a:path>
                <a:path w="196850" h="190500">
                  <a:moveTo>
                    <a:pt x="51815" y="163067"/>
                  </a:moveTo>
                  <a:lnTo>
                    <a:pt x="196595" y="163067"/>
                  </a:lnTo>
                </a:path>
                <a:path w="196850" h="190500">
                  <a:moveTo>
                    <a:pt x="51815" y="164592"/>
                  </a:moveTo>
                  <a:lnTo>
                    <a:pt x="196595" y="164592"/>
                  </a:lnTo>
                </a:path>
                <a:path w="196850" h="190500">
                  <a:moveTo>
                    <a:pt x="51815" y="166115"/>
                  </a:moveTo>
                  <a:lnTo>
                    <a:pt x="196595" y="166115"/>
                  </a:lnTo>
                </a:path>
                <a:path w="196850" h="190500">
                  <a:moveTo>
                    <a:pt x="51815" y="167640"/>
                  </a:moveTo>
                  <a:lnTo>
                    <a:pt x="196595" y="167640"/>
                  </a:lnTo>
                </a:path>
                <a:path w="196850" h="190500">
                  <a:moveTo>
                    <a:pt x="51815" y="169163"/>
                  </a:moveTo>
                  <a:lnTo>
                    <a:pt x="196595" y="169163"/>
                  </a:lnTo>
                </a:path>
                <a:path w="196850" h="190500">
                  <a:moveTo>
                    <a:pt x="51815" y="170688"/>
                  </a:moveTo>
                  <a:lnTo>
                    <a:pt x="196595" y="170688"/>
                  </a:lnTo>
                </a:path>
                <a:path w="196850" h="190500">
                  <a:moveTo>
                    <a:pt x="51815" y="172211"/>
                  </a:moveTo>
                  <a:lnTo>
                    <a:pt x="196595" y="172211"/>
                  </a:lnTo>
                </a:path>
                <a:path w="196850" h="190500">
                  <a:moveTo>
                    <a:pt x="51815" y="173735"/>
                  </a:moveTo>
                  <a:lnTo>
                    <a:pt x="196595" y="173735"/>
                  </a:lnTo>
                </a:path>
                <a:path w="196850" h="190500">
                  <a:moveTo>
                    <a:pt x="51815" y="175259"/>
                  </a:moveTo>
                  <a:lnTo>
                    <a:pt x="196595" y="175259"/>
                  </a:lnTo>
                </a:path>
                <a:path w="196850" h="190500">
                  <a:moveTo>
                    <a:pt x="51815" y="176783"/>
                  </a:moveTo>
                  <a:lnTo>
                    <a:pt x="196595" y="176783"/>
                  </a:lnTo>
                </a:path>
                <a:path w="196850" h="190500">
                  <a:moveTo>
                    <a:pt x="51815" y="178307"/>
                  </a:moveTo>
                  <a:lnTo>
                    <a:pt x="196595" y="178307"/>
                  </a:lnTo>
                </a:path>
                <a:path w="196850" h="190500">
                  <a:moveTo>
                    <a:pt x="51815" y="179831"/>
                  </a:moveTo>
                  <a:lnTo>
                    <a:pt x="196595" y="179831"/>
                  </a:lnTo>
                </a:path>
                <a:path w="196850" h="190500">
                  <a:moveTo>
                    <a:pt x="51815" y="181355"/>
                  </a:moveTo>
                  <a:lnTo>
                    <a:pt x="196595" y="181355"/>
                  </a:lnTo>
                </a:path>
                <a:path w="196850" h="190500">
                  <a:moveTo>
                    <a:pt x="51815" y="182879"/>
                  </a:moveTo>
                  <a:lnTo>
                    <a:pt x="196595" y="182879"/>
                  </a:lnTo>
                </a:path>
                <a:path w="196850" h="190500">
                  <a:moveTo>
                    <a:pt x="51815" y="184403"/>
                  </a:moveTo>
                  <a:lnTo>
                    <a:pt x="196595" y="184403"/>
                  </a:lnTo>
                </a:path>
                <a:path w="196850" h="190500">
                  <a:moveTo>
                    <a:pt x="51815" y="185927"/>
                  </a:moveTo>
                  <a:lnTo>
                    <a:pt x="196595" y="185927"/>
                  </a:lnTo>
                </a:path>
                <a:path w="196850" h="190500">
                  <a:moveTo>
                    <a:pt x="51815" y="187451"/>
                  </a:moveTo>
                  <a:lnTo>
                    <a:pt x="196595" y="187451"/>
                  </a:lnTo>
                </a:path>
                <a:path w="196850" h="190500">
                  <a:moveTo>
                    <a:pt x="51815" y="188975"/>
                  </a:moveTo>
                  <a:lnTo>
                    <a:pt x="196595" y="188975"/>
                  </a:lnTo>
                </a:path>
                <a:path w="196850" h="190500">
                  <a:moveTo>
                    <a:pt x="51815" y="190500"/>
                  </a:moveTo>
                  <a:lnTo>
                    <a:pt x="196595" y="19050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795" y="300223"/>
              <a:ext cx="758952" cy="1219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7507" y="420618"/>
              <a:ext cx="16764" cy="30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272" y="422142"/>
              <a:ext cx="402335" cy="76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52272" y="429000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02079" y="423666"/>
              <a:ext cx="21335" cy="91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0747" y="430524"/>
              <a:ext cx="143510" cy="5080"/>
            </a:xfrm>
            <a:custGeom>
              <a:avLst/>
              <a:gdLst/>
              <a:ahLst/>
              <a:cxnLst/>
              <a:rect l="l" t="t" r="r" b="b"/>
              <a:pathLst>
                <a:path w="143509" h="5079">
                  <a:moveTo>
                    <a:pt x="1524" y="0"/>
                  </a:moveTo>
                  <a:lnTo>
                    <a:pt x="143256" y="0"/>
                  </a:lnTo>
                </a:path>
                <a:path w="143509" h="5079">
                  <a:moveTo>
                    <a:pt x="1524" y="1524"/>
                  </a:moveTo>
                  <a:lnTo>
                    <a:pt x="143256" y="1524"/>
                  </a:lnTo>
                </a:path>
                <a:path w="143509" h="5079">
                  <a:moveTo>
                    <a:pt x="0" y="4572"/>
                  </a:moveTo>
                  <a:lnTo>
                    <a:pt x="141731" y="4572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1247" y="429762"/>
              <a:ext cx="202692" cy="91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0747" y="436620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1247" y="439668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9224" y="441192"/>
              <a:ext cx="142240" cy="1905"/>
            </a:xfrm>
            <a:custGeom>
              <a:avLst/>
              <a:gdLst/>
              <a:ahLst/>
              <a:cxnLst/>
              <a:rect l="l" t="t" r="r" b="b"/>
              <a:pathLst>
                <a:path w="142240" h="1904">
                  <a:moveTo>
                    <a:pt x="0" y="0"/>
                  </a:moveTo>
                  <a:lnTo>
                    <a:pt x="141732" y="0"/>
                  </a:lnTo>
                </a:path>
                <a:path w="142240" h="1904">
                  <a:moveTo>
                    <a:pt x="0" y="1523"/>
                  </a:moveTo>
                  <a:lnTo>
                    <a:pt x="141732" y="1523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5152" y="440430"/>
              <a:ext cx="195072" cy="76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6176" y="432810"/>
              <a:ext cx="373380" cy="198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14271" y="432810"/>
              <a:ext cx="27431" cy="2438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7700" y="447288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30579" y="448812"/>
              <a:ext cx="190500" cy="5080"/>
            </a:xfrm>
            <a:custGeom>
              <a:avLst/>
              <a:gdLst/>
              <a:ahLst/>
              <a:cxnLst/>
              <a:rect l="l" t="t" r="r" b="b"/>
              <a:pathLst>
                <a:path w="190500" h="5079">
                  <a:moveTo>
                    <a:pt x="3048" y="0"/>
                  </a:moveTo>
                  <a:lnTo>
                    <a:pt x="190500" y="0"/>
                  </a:lnTo>
                </a:path>
                <a:path w="190500" h="5079">
                  <a:moveTo>
                    <a:pt x="1524" y="3048"/>
                  </a:moveTo>
                  <a:lnTo>
                    <a:pt x="187452" y="3048"/>
                  </a:lnTo>
                </a:path>
                <a:path w="190500" h="5079">
                  <a:moveTo>
                    <a:pt x="0" y="4571"/>
                  </a:moveTo>
                  <a:lnTo>
                    <a:pt x="185928" y="4571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6176" y="452622"/>
              <a:ext cx="141731" cy="30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40179" y="45795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D717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4652" y="454146"/>
              <a:ext cx="370332" cy="762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41704" y="4594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C6A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443227" y="4610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D707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3127" y="461766"/>
              <a:ext cx="364235" cy="60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1604" y="466338"/>
              <a:ext cx="361188" cy="76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079" y="472434"/>
              <a:ext cx="356615" cy="76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0079" y="478530"/>
              <a:ext cx="352044" cy="457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031" y="481578"/>
              <a:ext cx="353568" cy="914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7031" y="489198"/>
              <a:ext cx="347472" cy="457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37031" y="494532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 h="0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5508" y="493770"/>
              <a:ext cx="345948" cy="609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03147" y="499104"/>
              <a:ext cx="175260" cy="0"/>
            </a:xfrm>
            <a:custGeom>
              <a:avLst/>
              <a:gdLst/>
              <a:ahLst/>
              <a:cxnLst/>
              <a:rect l="l" t="t" r="r" b="b"/>
              <a:pathLst>
                <a:path w="175259" h="0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35508" y="500628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 h="0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3984" y="499866"/>
              <a:ext cx="344423" cy="609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33984" y="505200"/>
              <a:ext cx="139065" cy="3175"/>
            </a:xfrm>
            <a:custGeom>
              <a:avLst/>
              <a:gdLst/>
              <a:ahLst/>
              <a:cxnLst/>
              <a:rect l="l" t="t" r="r" b="b"/>
              <a:pathLst>
                <a:path w="139065" h="3175">
                  <a:moveTo>
                    <a:pt x="0" y="0"/>
                  </a:moveTo>
                  <a:lnTo>
                    <a:pt x="138684" y="0"/>
                  </a:lnTo>
                </a:path>
                <a:path w="139065" h="3175">
                  <a:moveTo>
                    <a:pt x="0" y="1523"/>
                  </a:moveTo>
                  <a:lnTo>
                    <a:pt x="138684" y="1523"/>
                  </a:lnTo>
                </a:path>
                <a:path w="139065" h="3175">
                  <a:moveTo>
                    <a:pt x="0" y="3048"/>
                  </a:moveTo>
                  <a:lnTo>
                    <a:pt x="138684" y="3048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98575" y="508248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90" h="0">
                  <a:moveTo>
                    <a:pt x="0" y="0"/>
                  </a:moveTo>
                  <a:lnTo>
                    <a:pt x="173736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32460" y="511296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 h="0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97052" y="511296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90" h="0">
                  <a:moveTo>
                    <a:pt x="0" y="0"/>
                  </a:moveTo>
                  <a:lnTo>
                    <a:pt x="173736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32460" y="512820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 h="0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1979" y="505962"/>
              <a:ext cx="452627" cy="13715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29768" y="582924"/>
              <a:ext cx="335280" cy="68580"/>
            </a:xfrm>
            <a:custGeom>
              <a:avLst/>
              <a:gdLst/>
              <a:ahLst/>
              <a:cxnLst/>
              <a:rect l="l" t="t" r="r" b="b"/>
              <a:pathLst>
                <a:path w="335280" h="68579">
                  <a:moveTo>
                    <a:pt x="0" y="0"/>
                  </a:moveTo>
                  <a:lnTo>
                    <a:pt x="144779" y="0"/>
                  </a:lnTo>
                </a:path>
                <a:path w="335280" h="68579">
                  <a:moveTo>
                    <a:pt x="0" y="1524"/>
                  </a:moveTo>
                  <a:lnTo>
                    <a:pt x="144779" y="1524"/>
                  </a:lnTo>
                </a:path>
                <a:path w="335280" h="68579">
                  <a:moveTo>
                    <a:pt x="0" y="3048"/>
                  </a:moveTo>
                  <a:lnTo>
                    <a:pt x="144779" y="3048"/>
                  </a:lnTo>
                </a:path>
                <a:path w="335280" h="68579">
                  <a:moveTo>
                    <a:pt x="0" y="4572"/>
                  </a:moveTo>
                  <a:lnTo>
                    <a:pt x="144779" y="4572"/>
                  </a:lnTo>
                </a:path>
                <a:path w="335280" h="68579">
                  <a:moveTo>
                    <a:pt x="0" y="6096"/>
                  </a:moveTo>
                  <a:lnTo>
                    <a:pt x="144779" y="6096"/>
                  </a:lnTo>
                </a:path>
                <a:path w="335280" h="68579">
                  <a:moveTo>
                    <a:pt x="0" y="7620"/>
                  </a:moveTo>
                  <a:lnTo>
                    <a:pt x="144779" y="7620"/>
                  </a:lnTo>
                </a:path>
                <a:path w="335280" h="68579">
                  <a:moveTo>
                    <a:pt x="0" y="9144"/>
                  </a:moveTo>
                  <a:lnTo>
                    <a:pt x="144779" y="9144"/>
                  </a:lnTo>
                </a:path>
                <a:path w="335280" h="68579">
                  <a:moveTo>
                    <a:pt x="0" y="10668"/>
                  </a:moveTo>
                  <a:lnTo>
                    <a:pt x="144779" y="10668"/>
                  </a:lnTo>
                </a:path>
                <a:path w="335280" h="68579">
                  <a:moveTo>
                    <a:pt x="0" y="12192"/>
                  </a:moveTo>
                  <a:lnTo>
                    <a:pt x="144779" y="12192"/>
                  </a:lnTo>
                </a:path>
                <a:path w="335280" h="68579">
                  <a:moveTo>
                    <a:pt x="0" y="13716"/>
                  </a:moveTo>
                  <a:lnTo>
                    <a:pt x="144779" y="13716"/>
                  </a:lnTo>
                </a:path>
                <a:path w="335280" h="68579">
                  <a:moveTo>
                    <a:pt x="0" y="15240"/>
                  </a:moveTo>
                  <a:lnTo>
                    <a:pt x="144779" y="15240"/>
                  </a:lnTo>
                </a:path>
                <a:path w="335280" h="68579">
                  <a:moveTo>
                    <a:pt x="0" y="16764"/>
                  </a:moveTo>
                  <a:lnTo>
                    <a:pt x="144779" y="16764"/>
                  </a:lnTo>
                </a:path>
                <a:path w="335280" h="68579">
                  <a:moveTo>
                    <a:pt x="0" y="18288"/>
                  </a:moveTo>
                  <a:lnTo>
                    <a:pt x="144779" y="18288"/>
                  </a:lnTo>
                </a:path>
                <a:path w="335280" h="68579">
                  <a:moveTo>
                    <a:pt x="0" y="19811"/>
                  </a:moveTo>
                  <a:lnTo>
                    <a:pt x="144779" y="19811"/>
                  </a:lnTo>
                </a:path>
                <a:path w="335280" h="68579">
                  <a:moveTo>
                    <a:pt x="0" y="21336"/>
                  </a:moveTo>
                  <a:lnTo>
                    <a:pt x="144779" y="21336"/>
                  </a:lnTo>
                </a:path>
                <a:path w="335280" h="68579">
                  <a:moveTo>
                    <a:pt x="0" y="22859"/>
                  </a:moveTo>
                  <a:lnTo>
                    <a:pt x="144779" y="22859"/>
                  </a:lnTo>
                </a:path>
                <a:path w="335280" h="68579">
                  <a:moveTo>
                    <a:pt x="0" y="24384"/>
                  </a:moveTo>
                  <a:lnTo>
                    <a:pt x="144779" y="24384"/>
                  </a:lnTo>
                </a:path>
                <a:path w="335280" h="68579">
                  <a:moveTo>
                    <a:pt x="0" y="25907"/>
                  </a:moveTo>
                  <a:lnTo>
                    <a:pt x="144779" y="25907"/>
                  </a:lnTo>
                </a:path>
                <a:path w="335280" h="68579">
                  <a:moveTo>
                    <a:pt x="0" y="27432"/>
                  </a:moveTo>
                  <a:lnTo>
                    <a:pt x="144779" y="27432"/>
                  </a:lnTo>
                </a:path>
                <a:path w="335280" h="68579">
                  <a:moveTo>
                    <a:pt x="0" y="28955"/>
                  </a:moveTo>
                  <a:lnTo>
                    <a:pt x="144779" y="28955"/>
                  </a:lnTo>
                </a:path>
                <a:path w="335280" h="68579">
                  <a:moveTo>
                    <a:pt x="0" y="30480"/>
                  </a:moveTo>
                  <a:lnTo>
                    <a:pt x="144779" y="30480"/>
                  </a:lnTo>
                </a:path>
                <a:path w="335280" h="68579">
                  <a:moveTo>
                    <a:pt x="0" y="32003"/>
                  </a:moveTo>
                  <a:lnTo>
                    <a:pt x="144779" y="32003"/>
                  </a:lnTo>
                </a:path>
                <a:path w="335280" h="68579">
                  <a:moveTo>
                    <a:pt x="0" y="33528"/>
                  </a:moveTo>
                  <a:lnTo>
                    <a:pt x="144779" y="33528"/>
                  </a:lnTo>
                </a:path>
                <a:path w="335280" h="68579">
                  <a:moveTo>
                    <a:pt x="0" y="35051"/>
                  </a:moveTo>
                  <a:lnTo>
                    <a:pt x="144779" y="35051"/>
                  </a:lnTo>
                </a:path>
                <a:path w="335280" h="68579">
                  <a:moveTo>
                    <a:pt x="0" y="36576"/>
                  </a:moveTo>
                  <a:lnTo>
                    <a:pt x="144779" y="36576"/>
                  </a:lnTo>
                </a:path>
                <a:path w="335280" h="68579">
                  <a:moveTo>
                    <a:pt x="0" y="38100"/>
                  </a:moveTo>
                  <a:lnTo>
                    <a:pt x="144779" y="38100"/>
                  </a:lnTo>
                </a:path>
                <a:path w="335280" h="68579">
                  <a:moveTo>
                    <a:pt x="0" y="39624"/>
                  </a:moveTo>
                  <a:lnTo>
                    <a:pt x="144779" y="39624"/>
                  </a:lnTo>
                </a:path>
                <a:path w="335280" h="68579">
                  <a:moveTo>
                    <a:pt x="0" y="41148"/>
                  </a:moveTo>
                  <a:lnTo>
                    <a:pt x="144779" y="41148"/>
                  </a:lnTo>
                </a:path>
                <a:path w="335280" h="68579">
                  <a:moveTo>
                    <a:pt x="0" y="42672"/>
                  </a:moveTo>
                  <a:lnTo>
                    <a:pt x="144779" y="42672"/>
                  </a:lnTo>
                </a:path>
                <a:path w="335280" h="68579">
                  <a:moveTo>
                    <a:pt x="0" y="44196"/>
                  </a:moveTo>
                  <a:lnTo>
                    <a:pt x="144779" y="44196"/>
                  </a:lnTo>
                </a:path>
                <a:path w="335280" h="68579">
                  <a:moveTo>
                    <a:pt x="0" y="45720"/>
                  </a:moveTo>
                  <a:lnTo>
                    <a:pt x="144779" y="45720"/>
                  </a:lnTo>
                </a:path>
                <a:path w="335280" h="68579">
                  <a:moveTo>
                    <a:pt x="0" y="47244"/>
                  </a:moveTo>
                  <a:lnTo>
                    <a:pt x="144779" y="47244"/>
                  </a:lnTo>
                </a:path>
                <a:path w="335280" h="68579">
                  <a:moveTo>
                    <a:pt x="0" y="48768"/>
                  </a:moveTo>
                  <a:lnTo>
                    <a:pt x="144779" y="48768"/>
                  </a:lnTo>
                </a:path>
                <a:path w="335280" h="68579">
                  <a:moveTo>
                    <a:pt x="0" y="50292"/>
                  </a:moveTo>
                  <a:lnTo>
                    <a:pt x="144779" y="50292"/>
                  </a:lnTo>
                </a:path>
                <a:path w="335280" h="68579">
                  <a:moveTo>
                    <a:pt x="0" y="51816"/>
                  </a:moveTo>
                  <a:lnTo>
                    <a:pt x="144779" y="51816"/>
                  </a:lnTo>
                </a:path>
                <a:path w="335280" h="68579">
                  <a:moveTo>
                    <a:pt x="0" y="53340"/>
                  </a:moveTo>
                  <a:lnTo>
                    <a:pt x="144779" y="53340"/>
                  </a:lnTo>
                </a:path>
                <a:path w="335280" h="68579">
                  <a:moveTo>
                    <a:pt x="0" y="54864"/>
                  </a:moveTo>
                  <a:lnTo>
                    <a:pt x="144779" y="54864"/>
                  </a:lnTo>
                </a:path>
                <a:path w="335280" h="68579">
                  <a:moveTo>
                    <a:pt x="0" y="56388"/>
                  </a:moveTo>
                  <a:lnTo>
                    <a:pt x="144779" y="56388"/>
                  </a:lnTo>
                </a:path>
                <a:path w="335280" h="68579">
                  <a:moveTo>
                    <a:pt x="0" y="57911"/>
                  </a:moveTo>
                  <a:lnTo>
                    <a:pt x="144779" y="57911"/>
                  </a:lnTo>
                </a:path>
                <a:path w="335280" h="68579">
                  <a:moveTo>
                    <a:pt x="0" y="59436"/>
                  </a:moveTo>
                  <a:lnTo>
                    <a:pt x="144779" y="59436"/>
                  </a:lnTo>
                </a:path>
                <a:path w="335280" h="68579">
                  <a:moveTo>
                    <a:pt x="0" y="60959"/>
                  </a:moveTo>
                  <a:lnTo>
                    <a:pt x="144779" y="60959"/>
                  </a:lnTo>
                </a:path>
                <a:path w="335280" h="68579">
                  <a:moveTo>
                    <a:pt x="172212" y="60959"/>
                  </a:moveTo>
                  <a:lnTo>
                    <a:pt x="335280" y="60959"/>
                  </a:lnTo>
                </a:path>
                <a:path w="335280" h="68579">
                  <a:moveTo>
                    <a:pt x="0" y="62484"/>
                  </a:moveTo>
                  <a:lnTo>
                    <a:pt x="144779" y="62484"/>
                  </a:lnTo>
                </a:path>
                <a:path w="335280" h="68579">
                  <a:moveTo>
                    <a:pt x="0" y="64007"/>
                  </a:moveTo>
                  <a:lnTo>
                    <a:pt x="144779" y="64007"/>
                  </a:lnTo>
                </a:path>
                <a:path w="335280" h="68579">
                  <a:moveTo>
                    <a:pt x="0" y="65532"/>
                  </a:moveTo>
                  <a:lnTo>
                    <a:pt x="144779" y="65532"/>
                  </a:lnTo>
                </a:path>
                <a:path w="335280" h="68579">
                  <a:moveTo>
                    <a:pt x="0" y="67055"/>
                  </a:moveTo>
                  <a:lnTo>
                    <a:pt x="144779" y="67055"/>
                  </a:lnTo>
                </a:path>
                <a:path w="335280" h="68579">
                  <a:moveTo>
                    <a:pt x="0" y="68580"/>
                  </a:moveTo>
                  <a:lnTo>
                    <a:pt x="144779" y="6858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8931" y="644646"/>
              <a:ext cx="163068" cy="1981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29768" y="653028"/>
              <a:ext cx="144780" cy="12700"/>
            </a:xfrm>
            <a:custGeom>
              <a:avLst/>
              <a:gdLst/>
              <a:ahLst/>
              <a:cxnLst/>
              <a:rect l="l" t="t" r="r" b="b"/>
              <a:pathLst>
                <a:path w="144779" h="12700">
                  <a:moveTo>
                    <a:pt x="0" y="0"/>
                  </a:moveTo>
                  <a:lnTo>
                    <a:pt x="144779" y="0"/>
                  </a:lnTo>
                </a:path>
                <a:path w="144779" h="12700">
                  <a:moveTo>
                    <a:pt x="0" y="1524"/>
                  </a:moveTo>
                  <a:lnTo>
                    <a:pt x="144779" y="1524"/>
                  </a:lnTo>
                </a:path>
                <a:path w="144779" h="12700">
                  <a:moveTo>
                    <a:pt x="0" y="3048"/>
                  </a:moveTo>
                  <a:lnTo>
                    <a:pt x="144779" y="3048"/>
                  </a:lnTo>
                </a:path>
                <a:path w="144779" h="12700">
                  <a:moveTo>
                    <a:pt x="0" y="4572"/>
                  </a:moveTo>
                  <a:lnTo>
                    <a:pt x="144779" y="4572"/>
                  </a:lnTo>
                </a:path>
                <a:path w="144779" h="12700">
                  <a:moveTo>
                    <a:pt x="0" y="6096"/>
                  </a:moveTo>
                  <a:lnTo>
                    <a:pt x="144779" y="6096"/>
                  </a:lnTo>
                </a:path>
                <a:path w="144779" h="12700">
                  <a:moveTo>
                    <a:pt x="0" y="7620"/>
                  </a:moveTo>
                  <a:lnTo>
                    <a:pt x="144779" y="7620"/>
                  </a:lnTo>
                </a:path>
                <a:path w="144779" h="12700">
                  <a:moveTo>
                    <a:pt x="0" y="9144"/>
                  </a:moveTo>
                  <a:lnTo>
                    <a:pt x="144779" y="9144"/>
                  </a:lnTo>
                </a:path>
                <a:path w="144779" h="12700">
                  <a:moveTo>
                    <a:pt x="0" y="10668"/>
                  </a:moveTo>
                  <a:lnTo>
                    <a:pt x="144779" y="10668"/>
                  </a:lnTo>
                </a:path>
                <a:path w="144779" h="12700">
                  <a:moveTo>
                    <a:pt x="0" y="12192"/>
                  </a:moveTo>
                  <a:lnTo>
                    <a:pt x="144779" y="12192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04188" y="527298"/>
              <a:ext cx="42671" cy="579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04188" y="585210"/>
              <a:ext cx="50291" cy="914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55063" y="5753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63D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04188" y="576066"/>
              <a:ext cx="150875" cy="2438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04188" y="594354"/>
              <a:ext cx="131063" cy="2590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504188" y="613404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19" h="7620">
                  <a:moveTo>
                    <a:pt x="0" y="0"/>
                  </a:moveTo>
                  <a:lnTo>
                    <a:pt x="121919" y="0"/>
                  </a:lnTo>
                </a:path>
                <a:path w="121919" h="7620">
                  <a:moveTo>
                    <a:pt x="0" y="1523"/>
                  </a:moveTo>
                  <a:lnTo>
                    <a:pt x="120396" y="1523"/>
                  </a:lnTo>
                </a:path>
                <a:path w="121919" h="7620">
                  <a:moveTo>
                    <a:pt x="0" y="7619"/>
                  </a:moveTo>
                  <a:lnTo>
                    <a:pt x="115824" y="7619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09699" y="621786"/>
              <a:ext cx="243840" cy="10667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33806" y="66445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7374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29768" y="666744"/>
              <a:ext cx="144780" cy="13970"/>
            </a:xfrm>
            <a:custGeom>
              <a:avLst/>
              <a:gdLst/>
              <a:ahLst/>
              <a:cxnLst/>
              <a:rect l="l" t="t" r="r" b="b"/>
              <a:pathLst>
                <a:path w="144779" h="13970">
                  <a:moveTo>
                    <a:pt x="0" y="0"/>
                  </a:moveTo>
                  <a:lnTo>
                    <a:pt x="144779" y="0"/>
                  </a:lnTo>
                </a:path>
                <a:path w="144779" h="13970">
                  <a:moveTo>
                    <a:pt x="0" y="1523"/>
                  </a:moveTo>
                  <a:lnTo>
                    <a:pt x="144779" y="1523"/>
                  </a:lnTo>
                </a:path>
                <a:path w="144779" h="13970">
                  <a:moveTo>
                    <a:pt x="0" y="3048"/>
                  </a:moveTo>
                  <a:lnTo>
                    <a:pt x="144779" y="3048"/>
                  </a:lnTo>
                </a:path>
                <a:path w="144779" h="13970">
                  <a:moveTo>
                    <a:pt x="0" y="4571"/>
                  </a:moveTo>
                  <a:lnTo>
                    <a:pt x="144779" y="4571"/>
                  </a:lnTo>
                </a:path>
                <a:path w="144779" h="13970">
                  <a:moveTo>
                    <a:pt x="0" y="6096"/>
                  </a:moveTo>
                  <a:lnTo>
                    <a:pt x="144779" y="6096"/>
                  </a:lnTo>
                </a:path>
                <a:path w="144779" h="13970">
                  <a:moveTo>
                    <a:pt x="0" y="7619"/>
                  </a:moveTo>
                  <a:lnTo>
                    <a:pt x="144779" y="7619"/>
                  </a:lnTo>
                </a:path>
                <a:path w="144779" h="13970">
                  <a:moveTo>
                    <a:pt x="0" y="9144"/>
                  </a:moveTo>
                  <a:lnTo>
                    <a:pt x="144779" y="9144"/>
                  </a:lnTo>
                </a:path>
                <a:path w="144779" h="13970">
                  <a:moveTo>
                    <a:pt x="0" y="10667"/>
                  </a:moveTo>
                  <a:lnTo>
                    <a:pt x="144779" y="10667"/>
                  </a:lnTo>
                </a:path>
                <a:path w="144779" h="13970">
                  <a:moveTo>
                    <a:pt x="0" y="12191"/>
                  </a:moveTo>
                  <a:lnTo>
                    <a:pt x="144779" y="12191"/>
                  </a:lnTo>
                </a:path>
                <a:path w="144779" h="13970">
                  <a:moveTo>
                    <a:pt x="0" y="13715"/>
                  </a:moveTo>
                  <a:lnTo>
                    <a:pt x="144779" y="13715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504188" y="680460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 h="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29768" y="68198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504188" y="681984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 h="0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29768" y="683508"/>
              <a:ext cx="144780" cy="1905"/>
            </a:xfrm>
            <a:custGeom>
              <a:avLst/>
              <a:gdLst/>
              <a:ahLst/>
              <a:cxnLst/>
              <a:rect l="l" t="t" r="r" b="b"/>
              <a:pathLst>
                <a:path w="144779" h="1904">
                  <a:moveTo>
                    <a:pt x="0" y="0"/>
                  </a:moveTo>
                  <a:lnTo>
                    <a:pt x="144779" y="0"/>
                  </a:lnTo>
                </a:path>
                <a:path w="144779" h="1904">
                  <a:moveTo>
                    <a:pt x="0" y="1523"/>
                  </a:moveTo>
                  <a:lnTo>
                    <a:pt x="144779" y="1523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1979" y="643122"/>
              <a:ext cx="480060" cy="853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29768" y="68655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504188" y="686556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 h="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29768" y="68808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504188" y="68808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 h="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29768" y="689604"/>
              <a:ext cx="144780" cy="3175"/>
            </a:xfrm>
            <a:custGeom>
              <a:avLst/>
              <a:gdLst/>
              <a:ahLst/>
              <a:cxnLst/>
              <a:rect l="l" t="t" r="r" b="b"/>
              <a:pathLst>
                <a:path w="144779" h="3175">
                  <a:moveTo>
                    <a:pt x="0" y="0"/>
                  </a:moveTo>
                  <a:lnTo>
                    <a:pt x="144779" y="0"/>
                  </a:lnTo>
                </a:path>
                <a:path w="144779" h="3175">
                  <a:moveTo>
                    <a:pt x="0" y="1523"/>
                  </a:moveTo>
                  <a:lnTo>
                    <a:pt x="144779" y="1523"/>
                  </a:lnTo>
                </a:path>
                <a:path w="144779" h="3175">
                  <a:moveTo>
                    <a:pt x="0" y="3048"/>
                  </a:moveTo>
                  <a:lnTo>
                    <a:pt x="144779" y="3048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504188" y="69265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 h="0">
                  <a:moveTo>
                    <a:pt x="0" y="0"/>
                  </a:moveTo>
                  <a:lnTo>
                    <a:pt x="123443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29768" y="694176"/>
              <a:ext cx="144780" cy="29209"/>
            </a:xfrm>
            <a:custGeom>
              <a:avLst/>
              <a:gdLst/>
              <a:ahLst/>
              <a:cxnLst/>
              <a:rect l="l" t="t" r="r" b="b"/>
              <a:pathLst>
                <a:path w="144779" h="29209">
                  <a:moveTo>
                    <a:pt x="0" y="0"/>
                  </a:moveTo>
                  <a:lnTo>
                    <a:pt x="144779" y="0"/>
                  </a:lnTo>
                </a:path>
                <a:path w="144779" h="29209">
                  <a:moveTo>
                    <a:pt x="0" y="1524"/>
                  </a:moveTo>
                  <a:lnTo>
                    <a:pt x="144779" y="1524"/>
                  </a:lnTo>
                </a:path>
                <a:path w="144779" h="29209">
                  <a:moveTo>
                    <a:pt x="0" y="3048"/>
                  </a:moveTo>
                  <a:lnTo>
                    <a:pt x="144779" y="3048"/>
                  </a:lnTo>
                </a:path>
                <a:path w="144779" h="29209">
                  <a:moveTo>
                    <a:pt x="0" y="4572"/>
                  </a:moveTo>
                  <a:lnTo>
                    <a:pt x="144779" y="4572"/>
                  </a:lnTo>
                </a:path>
                <a:path w="144779" h="29209">
                  <a:moveTo>
                    <a:pt x="0" y="6096"/>
                  </a:moveTo>
                  <a:lnTo>
                    <a:pt x="144779" y="6096"/>
                  </a:lnTo>
                </a:path>
                <a:path w="144779" h="29209">
                  <a:moveTo>
                    <a:pt x="0" y="7620"/>
                  </a:moveTo>
                  <a:lnTo>
                    <a:pt x="144779" y="7620"/>
                  </a:lnTo>
                </a:path>
                <a:path w="144779" h="29209">
                  <a:moveTo>
                    <a:pt x="0" y="9144"/>
                  </a:moveTo>
                  <a:lnTo>
                    <a:pt x="144779" y="9144"/>
                  </a:lnTo>
                </a:path>
                <a:path w="144779" h="29209">
                  <a:moveTo>
                    <a:pt x="0" y="10668"/>
                  </a:moveTo>
                  <a:lnTo>
                    <a:pt x="144779" y="10668"/>
                  </a:lnTo>
                </a:path>
                <a:path w="144779" h="29209">
                  <a:moveTo>
                    <a:pt x="0" y="12192"/>
                  </a:moveTo>
                  <a:lnTo>
                    <a:pt x="144779" y="12192"/>
                  </a:lnTo>
                </a:path>
                <a:path w="144779" h="29209">
                  <a:moveTo>
                    <a:pt x="0" y="13716"/>
                  </a:moveTo>
                  <a:lnTo>
                    <a:pt x="144779" y="13716"/>
                  </a:lnTo>
                </a:path>
                <a:path w="144779" h="29209">
                  <a:moveTo>
                    <a:pt x="0" y="15240"/>
                  </a:moveTo>
                  <a:lnTo>
                    <a:pt x="144779" y="15240"/>
                  </a:lnTo>
                </a:path>
                <a:path w="144779" h="29209">
                  <a:moveTo>
                    <a:pt x="0" y="16764"/>
                  </a:moveTo>
                  <a:lnTo>
                    <a:pt x="144779" y="16764"/>
                  </a:lnTo>
                </a:path>
                <a:path w="144779" h="29209">
                  <a:moveTo>
                    <a:pt x="0" y="18288"/>
                  </a:moveTo>
                  <a:lnTo>
                    <a:pt x="144779" y="18288"/>
                  </a:lnTo>
                </a:path>
                <a:path w="144779" h="29209">
                  <a:moveTo>
                    <a:pt x="0" y="19812"/>
                  </a:moveTo>
                  <a:lnTo>
                    <a:pt x="144779" y="19812"/>
                  </a:lnTo>
                </a:path>
                <a:path w="144779" h="29209">
                  <a:moveTo>
                    <a:pt x="0" y="21336"/>
                  </a:moveTo>
                  <a:lnTo>
                    <a:pt x="144779" y="21336"/>
                  </a:lnTo>
                </a:path>
                <a:path w="144779" h="29209">
                  <a:moveTo>
                    <a:pt x="0" y="22859"/>
                  </a:moveTo>
                  <a:lnTo>
                    <a:pt x="144779" y="22859"/>
                  </a:lnTo>
                </a:path>
                <a:path w="144779" h="29209">
                  <a:moveTo>
                    <a:pt x="0" y="24384"/>
                  </a:moveTo>
                  <a:lnTo>
                    <a:pt x="144779" y="24384"/>
                  </a:lnTo>
                </a:path>
                <a:path w="144779" h="29209">
                  <a:moveTo>
                    <a:pt x="0" y="25907"/>
                  </a:moveTo>
                  <a:lnTo>
                    <a:pt x="144779" y="25907"/>
                  </a:lnTo>
                </a:path>
                <a:path w="144779" h="29209">
                  <a:moveTo>
                    <a:pt x="0" y="27432"/>
                  </a:moveTo>
                  <a:lnTo>
                    <a:pt x="144779" y="27432"/>
                  </a:lnTo>
                </a:path>
                <a:path w="144779" h="29209">
                  <a:moveTo>
                    <a:pt x="0" y="28955"/>
                  </a:moveTo>
                  <a:lnTo>
                    <a:pt x="144779" y="28955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602742" y="72237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DA818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799338" y="72237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CE59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429768" y="72465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1520" y="722370"/>
              <a:ext cx="25908" cy="304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99338" y="72389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1979" y="723894"/>
              <a:ext cx="89915" cy="304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29768" y="72618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88847" y="726180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 h="0">
                  <a:moveTo>
                    <a:pt x="0" y="0"/>
                  </a:moveTo>
                  <a:lnTo>
                    <a:pt x="3048" y="0"/>
                  </a:lnTo>
                </a:path>
                <a:path w="45720" h="0">
                  <a:moveTo>
                    <a:pt x="42671" y="0"/>
                  </a:moveTo>
                  <a:lnTo>
                    <a:pt x="4572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429768" y="72770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20268" y="727704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 h="0">
                  <a:moveTo>
                    <a:pt x="0" y="0"/>
                  </a:moveTo>
                  <a:lnTo>
                    <a:pt x="6095" y="0"/>
                  </a:lnTo>
                </a:path>
                <a:path w="279400" h="0">
                  <a:moveTo>
                    <a:pt x="32004" y="0"/>
                  </a:moveTo>
                  <a:lnTo>
                    <a:pt x="38100" y="0"/>
                  </a:lnTo>
                </a:path>
                <a:path w="279400" h="0">
                  <a:moveTo>
                    <a:pt x="176784" y="0"/>
                  </a:moveTo>
                  <a:lnTo>
                    <a:pt x="179832" y="0"/>
                  </a:lnTo>
                </a:path>
                <a:path w="279400" h="0">
                  <a:moveTo>
                    <a:pt x="195072" y="0"/>
                  </a:moveTo>
                  <a:lnTo>
                    <a:pt x="201168" y="0"/>
                  </a:lnTo>
                </a:path>
                <a:path w="279400" h="0">
                  <a:moveTo>
                    <a:pt x="231648" y="0"/>
                  </a:moveTo>
                  <a:lnTo>
                    <a:pt x="236220" y="0"/>
                  </a:lnTo>
                </a:path>
                <a:path w="279400" h="0">
                  <a:moveTo>
                    <a:pt x="272795" y="0"/>
                  </a:moveTo>
                  <a:lnTo>
                    <a:pt x="27889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653540" y="72770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73A4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429768" y="72922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0456" y="728466"/>
              <a:ext cx="3048" cy="152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20268" y="7292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22860" y="0"/>
                  </a:moveTo>
                  <a:lnTo>
                    <a:pt x="24384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674370" y="72846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CA4A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688847" y="729228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 h="0">
                  <a:moveTo>
                    <a:pt x="0" y="0"/>
                  </a:moveTo>
                  <a:lnTo>
                    <a:pt x="4571" y="0"/>
                  </a:lnTo>
                </a:path>
                <a:path w="167640" h="0">
                  <a:moveTo>
                    <a:pt x="41148" y="0"/>
                  </a:moveTo>
                  <a:lnTo>
                    <a:pt x="45720" y="0"/>
                  </a:lnTo>
                </a:path>
                <a:path w="167640" h="0">
                  <a:moveTo>
                    <a:pt x="65532" y="0"/>
                  </a:moveTo>
                  <a:lnTo>
                    <a:pt x="70104" y="0"/>
                  </a:lnTo>
                </a:path>
                <a:path w="167640" h="0">
                  <a:moveTo>
                    <a:pt x="126492" y="0"/>
                  </a:moveTo>
                  <a:lnTo>
                    <a:pt x="132588" y="0"/>
                  </a:lnTo>
                </a:path>
                <a:path w="167640" h="0">
                  <a:moveTo>
                    <a:pt x="163068" y="0"/>
                  </a:moveTo>
                  <a:lnTo>
                    <a:pt x="1676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51915" y="726942"/>
              <a:ext cx="45720" cy="45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429768" y="73075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601218" y="72999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C027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620268" y="73075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22860" y="0"/>
                  </a:moveTo>
                  <a:lnTo>
                    <a:pt x="24384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674370" y="72999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D2696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88847" y="729990"/>
              <a:ext cx="6095" cy="152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29995" y="73075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 h="0">
                  <a:moveTo>
                    <a:pt x="0" y="0"/>
                  </a:moveTo>
                  <a:lnTo>
                    <a:pt x="4571" y="0"/>
                  </a:lnTo>
                </a:path>
                <a:path w="91440" h="0">
                  <a:moveTo>
                    <a:pt x="24384" y="0"/>
                  </a:moveTo>
                  <a:lnTo>
                    <a:pt x="30479" y="0"/>
                  </a:lnTo>
                </a:path>
                <a:path w="91440" h="0">
                  <a:moveTo>
                    <a:pt x="85344" y="0"/>
                  </a:moveTo>
                  <a:lnTo>
                    <a:pt x="914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864107" y="7307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BD222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29768" y="7322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620268" y="73227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51915" y="729990"/>
              <a:ext cx="45719" cy="3048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643890" y="73151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DC8A8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652272" y="73227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6095" y="0"/>
                  </a:lnTo>
                </a:path>
                <a:path w="243840" h="0">
                  <a:moveTo>
                    <a:pt x="36575" y="0"/>
                  </a:moveTo>
                  <a:lnTo>
                    <a:pt x="42671" y="0"/>
                  </a:lnTo>
                </a:path>
                <a:path w="243840" h="0">
                  <a:moveTo>
                    <a:pt x="102107" y="0"/>
                  </a:moveTo>
                  <a:lnTo>
                    <a:pt x="108203" y="0"/>
                  </a:lnTo>
                </a:path>
                <a:path w="243840" h="0">
                  <a:moveTo>
                    <a:pt x="163068" y="0"/>
                  </a:moveTo>
                  <a:lnTo>
                    <a:pt x="169164" y="0"/>
                  </a:lnTo>
                </a:path>
                <a:path w="243840" h="0">
                  <a:moveTo>
                    <a:pt x="237744" y="0"/>
                  </a:moveTo>
                  <a:lnTo>
                    <a:pt x="2438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429768" y="73380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620268" y="733800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 h="0">
                  <a:moveTo>
                    <a:pt x="0" y="0"/>
                  </a:moveTo>
                  <a:lnTo>
                    <a:pt x="6095" y="0"/>
                  </a:lnTo>
                </a:path>
                <a:path w="201294" h="0">
                  <a:moveTo>
                    <a:pt x="32004" y="0"/>
                  </a:moveTo>
                  <a:lnTo>
                    <a:pt x="38100" y="0"/>
                  </a:lnTo>
                </a:path>
                <a:path w="201294" h="0">
                  <a:moveTo>
                    <a:pt x="134112" y="0"/>
                  </a:moveTo>
                  <a:lnTo>
                    <a:pt x="141732" y="0"/>
                  </a:lnTo>
                </a:path>
                <a:path w="201294" h="0">
                  <a:moveTo>
                    <a:pt x="173736" y="0"/>
                  </a:moveTo>
                  <a:lnTo>
                    <a:pt x="181356" y="0"/>
                  </a:lnTo>
                </a:path>
                <a:path w="201294" h="0">
                  <a:moveTo>
                    <a:pt x="195072" y="0"/>
                  </a:moveTo>
                  <a:lnTo>
                    <a:pt x="201168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7324" y="728466"/>
              <a:ext cx="114300" cy="914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29768" y="73532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620268" y="73532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1915" y="733038"/>
              <a:ext cx="42671" cy="4572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29768" y="73684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620268" y="736848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 h="0">
                  <a:moveTo>
                    <a:pt x="0" y="0"/>
                  </a:moveTo>
                  <a:lnTo>
                    <a:pt x="6095" y="0"/>
                  </a:lnTo>
                </a:path>
                <a:path w="273050" h="0">
                  <a:moveTo>
                    <a:pt x="32004" y="0"/>
                  </a:moveTo>
                  <a:lnTo>
                    <a:pt x="38100" y="0"/>
                  </a:lnTo>
                </a:path>
                <a:path w="273050" h="0">
                  <a:moveTo>
                    <a:pt x="266700" y="0"/>
                  </a:moveTo>
                  <a:lnTo>
                    <a:pt x="27279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429768" y="73837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620268" y="73837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52272" y="734562"/>
              <a:ext cx="169164" cy="609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429768" y="73989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620268" y="73989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6095" y="0"/>
                  </a:lnTo>
                </a:path>
                <a:path w="144779" h="0">
                  <a:moveTo>
                    <a:pt x="32004" y="0"/>
                  </a:moveTo>
                  <a:lnTo>
                    <a:pt x="38100" y="0"/>
                  </a:lnTo>
                </a:path>
                <a:path w="144779" h="0">
                  <a:moveTo>
                    <a:pt x="67056" y="0"/>
                  </a:moveTo>
                  <a:lnTo>
                    <a:pt x="70104" y="0"/>
                  </a:lnTo>
                </a:path>
                <a:path w="144779" h="0">
                  <a:moveTo>
                    <a:pt x="111251" y="0"/>
                  </a:moveTo>
                  <a:lnTo>
                    <a:pt x="115823" y="0"/>
                  </a:lnTo>
                </a:path>
                <a:path w="144779" h="0">
                  <a:moveTo>
                    <a:pt x="138684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97052" y="737610"/>
              <a:ext cx="94488" cy="4572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790956" y="73989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 h="0">
                  <a:moveTo>
                    <a:pt x="0" y="0"/>
                  </a:moveTo>
                  <a:lnTo>
                    <a:pt x="3048" y="0"/>
                  </a:lnTo>
                </a:path>
                <a:path w="30480" h="0">
                  <a:moveTo>
                    <a:pt x="6095" y="0"/>
                  </a:moveTo>
                  <a:lnTo>
                    <a:pt x="10667" y="0"/>
                  </a:lnTo>
                </a:path>
                <a:path w="30480" h="0">
                  <a:moveTo>
                    <a:pt x="24384" y="0"/>
                  </a:moveTo>
                  <a:lnTo>
                    <a:pt x="3048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93420" y="739134"/>
              <a:ext cx="64007" cy="3048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429768" y="74142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620268" y="7414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2272" y="740658"/>
              <a:ext cx="169164" cy="304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83920" y="7414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429768" y="74294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620268" y="742944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 h="0">
                  <a:moveTo>
                    <a:pt x="0" y="0"/>
                  </a:moveTo>
                  <a:lnTo>
                    <a:pt x="6095" y="0"/>
                  </a:lnTo>
                </a:path>
                <a:path w="201294" h="0">
                  <a:moveTo>
                    <a:pt x="32004" y="0"/>
                  </a:moveTo>
                  <a:lnTo>
                    <a:pt x="38100" y="0"/>
                  </a:lnTo>
                </a:path>
                <a:path w="201294" h="0">
                  <a:moveTo>
                    <a:pt x="67056" y="0"/>
                  </a:moveTo>
                  <a:lnTo>
                    <a:pt x="70104" y="0"/>
                  </a:lnTo>
                </a:path>
                <a:path w="201294" h="0">
                  <a:moveTo>
                    <a:pt x="111251" y="0"/>
                  </a:moveTo>
                  <a:lnTo>
                    <a:pt x="115823" y="0"/>
                  </a:lnTo>
                </a:path>
                <a:path w="201294" h="0">
                  <a:moveTo>
                    <a:pt x="132588" y="0"/>
                  </a:moveTo>
                  <a:lnTo>
                    <a:pt x="135636" y="0"/>
                  </a:lnTo>
                </a:path>
                <a:path w="201294" h="0">
                  <a:moveTo>
                    <a:pt x="140208" y="0"/>
                  </a:moveTo>
                  <a:lnTo>
                    <a:pt x="146303" y="0"/>
                  </a:lnTo>
                </a:path>
                <a:path w="201294" h="0">
                  <a:moveTo>
                    <a:pt x="169164" y="0"/>
                  </a:moveTo>
                  <a:lnTo>
                    <a:pt x="172212" y="0"/>
                  </a:lnTo>
                </a:path>
                <a:path w="201294" h="0">
                  <a:moveTo>
                    <a:pt x="195072" y="0"/>
                  </a:moveTo>
                  <a:lnTo>
                    <a:pt x="201168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429768" y="74446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51915" y="742182"/>
              <a:ext cx="36576" cy="457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20268" y="742182"/>
              <a:ext cx="182879" cy="4572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02663" y="728466"/>
              <a:ext cx="35052" cy="44196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429768" y="74599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620268" y="745992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 h="0">
                  <a:moveTo>
                    <a:pt x="0" y="0"/>
                  </a:moveTo>
                  <a:lnTo>
                    <a:pt x="6095" y="0"/>
                  </a:lnTo>
                </a:path>
                <a:path w="266700" h="0">
                  <a:moveTo>
                    <a:pt x="67056" y="0"/>
                  </a:moveTo>
                  <a:lnTo>
                    <a:pt x="70104" y="0"/>
                  </a:lnTo>
                </a:path>
                <a:path w="266700" h="0">
                  <a:moveTo>
                    <a:pt x="260604" y="0"/>
                  </a:moveTo>
                  <a:lnTo>
                    <a:pt x="2667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429768" y="74751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620268" y="74751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6095" y="0"/>
                  </a:lnTo>
                </a:path>
                <a:path w="53340" h="0">
                  <a:moveTo>
                    <a:pt x="32004" y="0"/>
                  </a:moveTo>
                  <a:lnTo>
                    <a:pt x="533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5800" y="743706"/>
              <a:ext cx="135636" cy="609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752856" y="74751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 h="0">
                  <a:moveTo>
                    <a:pt x="0" y="0"/>
                  </a:moveTo>
                  <a:lnTo>
                    <a:pt x="3048" y="0"/>
                  </a:lnTo>
                </a:path>
                <a:path w="68580" h="0">
                  <a:moveTo>
                    <a:pt x="62484" y="0"/>
                  </a:moveTo>
                  <a:lnTo>
                    <a:pt x="6858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429768" y="74904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620268" y="749040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59" h="0">
                  <a:moveTo>
                    <a:pt x="0" y="0"/>
                  </a:moveTo>
                  <a:lnTo>
                    <a:pt x="6095" y="0"/>
                  </a:lnTo>
                </a:path>
                <a:path w="149859" h="0">
                  <a:moveTo>
                    <a:pt x="32004" y="0"/>
                  </a:moveTo>
                  <a:lnTo>
                    <a:pt x="38100" y="0"/>
                  </a:lnTo>
                </a:path>
                <a:path w="149859" h="0">
                  <a:moveTo>
                    <a:pt x="50292" y="0"/>
                  </a:moveTo>
                  <a:lnTo>
                    <a:pt x="53340" y="0"/>
                  </a:lnTo>
                </a:path>
                <a:path w="149859" h="0">
                  <a:moveTo>
                    <a:pt x="132588" y="0"/>
                  </a:moveTo>
                  <a:lnTo>
                    <a:pt x="135636" y="0"/>
                  </a:lnTo>
                </a:path>
                <a:path w="149859" h="0">
                  <a:moveTo>
                    <a:pt x="143256" y="0"/>
                  </a:moveTo>
                  <a:lnTo>
                    <a:pt x="149351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51915" y="746754"/>
              <a:ext cx="33528" cy="4572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786384" y="749040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 h="0">
                  <a:moveTo>
                    <a:pt x="0" y="0"/>
                  </a:moveTo>
                  <a:lnTo>
                    <a:pt x="3048" y="0"/>
                  </a:lnTo>
                </a:path>
                <a:path w="35559" h="0">
                  <a:moveTo>
                    <a:pt x="28956" y="0"/>
                  </a:moveTo>
                  <a:lnTo>
                    <a:pt x="3505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429768" y="75056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620268" y="75056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6095" y="0"/>
                  </a:lnTo>
                </a:path>
                <a:path w="53340" h="0">
                  <a:moveTo>
                    <a:pt x="32004" y="0"/>
                  </a:moveTo>
                  <a:lnTo>
                    <a:pt x="38100" y="0"/>
                  </a:lnTo>
                </a:path>
                <a:path w="53340" h="0">
                  <a:moveTo>
                    <a:pt x="51815" y="0"/>
                  </a:moveTo>
                  <a:lnTo>
                    <a:pt x="5333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5800" y="748278"/>
              <a:ext cx="117347" cy="4572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815339" y="750564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 h="0">
                  <a:moveTo>
                    <a:pt x="0" y="0"/>
                  </a:moveTo>
                  <a:lnTo>
                    <a:pt x="6096" y="0"/>
                  </a:lnTo>
                </a:path>
                <a:path w="68580" h="0">
                  <a:moveTo>
                    <a:pt x="62484" y="0"/>
                  </a:moveTo>
                  <a:lnTo>
                    <a:pt x="6858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429768" y="75208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620268" y="75208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 h="0">
                  <a:moveTo>
                    <a:pt x="0" y="0"/>
                  </a:moveTo>
                  <a:lnTo>
                    <a:pt x="6095" y="0"/>
                  </a:lnTo>
                </a:path>
                <a:path w="201294" h="0">
                  <a:moveTo>
                    <a:pt x="32004" y="0"/>
                  </a:moveTo>
                  <a:lnTo>
                    <a:pt x="38100" y="0"/>
                  </a:lnTo>
                </a:path>
                <a:path w="201294" h="0">
                  <a:moveTo>
                    <a:pt x="51815" y="0"/>
                  </a:moveTo>
                  <a:lnTo>
                    <a:pt x="53339" y="0"/>
                  </a:lnTo>
                </a:path>
                <a:path w="201294" h="0">
                  <a:moveTo>
                    <a:pt x="144779" y="0"/>
                  </a:moveTo>
                  <a:lnTo>
                    <a:pt x="150875" y="0"/>
                  </a:lnTo>
                </a:path>
                <a:path w="201294" h="0">
                  <a:moveTo>
                    <a:pt x="164592" y="0"/>
                  </a:moveTo>
                  <a:lnTo>
                    <a:pt x="167640" y="0"/>
                  </a:lnTo>
                </a:path>
                <a:path w="201294" h="0">
                  <a:moveTo>
                    <a:pt x="195072" y="0"/>
                  </a:moveTo>
                  <a:lnTo>
                    <a:pt x="201168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429768" y="75361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620268" y="75361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672845" y="75285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D062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85800" y="751326"/>
              <a:ext cx="117347" cy="304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29768" y="75513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620268" y="75513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8575" y="751326"/>
              <a:ext cx="83820" cy="6095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766572" y="75513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 h="0">
                  <a:moveTo>
                    <a:pt x="0" y="0"/>
                  </a:moveTo>
                  <a:lnTo>
                    <a:pt x="6095" y="0"/>
                  </a:lnTo>
                </a:path>
                <a:path w="20320" h="0">
                  <a:moveTo>
                    <a:pt x="16764" y="0"/>
                  </a:moveTo>
                  <a:lnTo>
                    <a:pt x="1981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85800" y="754374"/>
              <a:ext cx="70103" cy="3048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29768" y="75666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620268" y="756660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 h="0">
                  <a:moveTo>
                    <a:pt x="0" y="0"/>
                  </a:moveTo>
                  <a:lnTo>
                    <a:pt x="6095" y="0"/>
                  </a:lnTo>
                </a:path>
                <a:path w="68579" h="0">
                  <a:moveTo>
                    <a:pt x="32004" y="0"/>
                  </a:moveTo>
                  <a:lnTo>
                    <a:pt x="38100" y="0"/>
                  </a:lnTo>
                </a:path>
                <a:path w="68579" h="0">
                  <a:moveTo>
                    <a:pt x="65532" y="0"/>
                  </a:moveTo>
                  <a:lnTo>
                    <a:pt x="6858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02563" y="754374"/>
              <a:ext cx="118872" cy="4572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429768" y="75818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620268" y="75818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 h="0">
                  <a:moveTo>
                    <a:pt x="0" y="0"/>
                  </a:moveTo>
                  <a:lnTo>
                    <a:pt x="6095" y="0"/>
                  </a:lnTo>
                </a:path>
                <a:path w="234950" h="0">
                  <a:moveTo>
                    <a:pt x="32004" y="0"/>
                  </a:moveTo>
                  <a:lnTo>
                    <a:pt x="38100" y="0"/>
                  </a:lnTo>
                </a:path>
                <a:path w="234950" h="0">
                  <a:moveTo>
                    <a:pt x="65532" y="0"/>
                  </a:moveTo>
                  <a:lnTo>
                    <a:pt x="68580" y="0"/>
                  </a:lnTo>
                </a:path>
                <a:path w="234950" h="0">
                  <a:moveTo>
                    <a:pt x="112776" y="0"/>
                  </a:moveTo>
                  <a:lnTo>
                    <a:pt x="117348" y="0"/>
                  </a:lnTo>
                </a:path>
                <a:path w="234950" h="0">
                  <a:moveTo>
                    <a:pt x="147828" y="0"/>
                  </a:moveTo>
                  <a:lnTo>
                    <a:pt x="153923" y="0"/>
                  </a:lnTo>
                </a:path>
                <a:path w="234950" h="0">
                  <a:moveTo>
                    <a:pt x="161544" y="0"/>
                  </a:moveTo>
                  <a:lnTo>
                    <a:pt x="164592" y="0"/>
                  </a:lnTo>
                </a:path>
                <a:path w="234950" h="0">
                  <a:moveTo>
                    <a:pt x="195072" y="0"/>
                  </a:moveTo>
                  <a:lnTo>
                    <a:pt x="201168" y="0"/>
                  </a:lnTo>
                </a:path>
                <a:path w="234950" h="0">
                  <a:moveTo>
                    <a:pt x="231648" y="0"/>
                  </a:moveTo>
                  <a:lnTo>
                    <a:pt x="2346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429768" y="75970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620268" y="759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02563" y="757422"/>
              <a:ext cx="53339" cy="3048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652272" y="75970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 h="0">
                  <a:moveTo>
                    <a:pt x="0" y="0"/>
                  </a:moveTo>
                  <a:lnTo>
                    <a:pt x="6095" y="0"/>
                  </a:lnTo>
                </a:path>
                <a:path w="36829" h="0">
                  <a:moveTo>
                    <a:pt x="33528" y="0"/>
                  </a:moveTo>
                  <a:lnTo>
                    <a:pt x="3657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68095" y="757422"/>
              <a:ext cx="36575" cy="3048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751331" y="759708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3048" y="0"/>
                  </a:lnTo>
                </a:path>
                <a:path w="53340" h="0">
                  <a:moveTo>
                    <a:pt x="47243" y="0"/>
                  </a:moveTo>
                  <a:lnTo>
                    <a:pt x="5333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15339" y="757422"/>
              <a:ext cx="64007" cy="4572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429768" y="76123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620268" y="76123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429768" y="76275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620268" y="76275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84276" y="760470"/>
              <a:ext cx="192024" cy="4572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751331" y="76275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 h="0">
                  <a:moveTo>
                    <a:pt x="0" y="0"/>
                  </a:moveTo>
                  <a:lnTo>
                    <a:pt x="3048" y="0"/>
                  </a:lnTo>
                </a:path>
                <a:path w="53340" h="0">
                  <a:moveTo>
                    <a:pt x="47243" y="0"/>
                  </a:moveTo>
                  <a:lnTo>
                    <a:pt x="53339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429768" y="76428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620268" y="764280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40" h="0">
                  <a:moveTo>
                    <a:pt x="0" y="0"/>
                  </a:moveTo>
                  <a:lnTo>
                    <a:pt x="6095" y="0"/>
                  </a:lnTo>
                </a:path>
                <a:path w="281940" h="0">
                  <a:moveTo>
                    <a:pt x="32004" y="0"/>
                  </a:moveTo>
                  <a:lnTo>
                    <a:pt x="38100" y="0"/>
                  </a:lnTo>
                </a:path>
                <a:path w="281940" h="0">
                  <a:moveTo>
                    <a:pt x="112776" y="0"/>
                  </a:moveTo>
                  <a:lnTo>
                    <a:pt x="118872" y="0"/>
                  </a:lnTo>
                </a:path>
                <a:path w="281940" h="0">
                  <a:moveTo>
                    <a:pt x="150876" y="0"/>
                  </a:moveTo>
                  <a:lnTo>
                    <a:pt x="156972" y="0"/>
                  </a:lnTo>
                </a:path>
                <a:path w="281940" h="0">
                  <a:moveTo>
                    <a:pt x="158496" y="0"/>
                  </a:moveTo>
                  <a:lnTo>
                    <a:pt x="161544" y="0"/>
                  </a:lnTo>
                </a:path>
                <a:path w="281940" h="0">
                  <a:moveTo>
                    <a:pt x="230123" y="0"/>
                  </a:moveTo>
                  <a:lnTo>
                    <a:pt x="233171" y="0"/>
                  </a:lnTo>
                </a:path>
                <a:path w="281940" h="0">
                  <a:moveTo>
                    <a:pt x="280416" y="0"/>
                  </a:moveTo>
                  <a:lnTo>
                    <a:pt x="28194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429768" y="76580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620268" y="76580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6095" y="0"/>
                  </a:lnTo>
                </a:path>
                <a:path w="38100" h="0">
                  <a:moveTo>
                    <a:pt x="32004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6" name="object 17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05611" y="763518"/>
              <a:ext cx="169164" cy="3048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675893" y="76504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DC8A8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684276" y="765804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 h="0">
                  <a:moveTo>
                    <a:pt x="0" y="0"/>
                  </a:moveTo>
                  <a:lnTo>
                    <a:pt x="4571" y="0"/>
                  </a:lnTo>
                </a:path>
                <a:path w="218440" h="0">
                  <a:moveTo>
                    <a:pt x="182880" y="0"/>
                  </a:moveTo>
                  <a:lnTo>
                    <a:pt x="188976" y="0"/>
                  </a:lnTo>
                </a:path>
                <a:path w="218440" h="0">
                  <a:moveTo>
                    <a:pt x="216408" y="0"/>
                  </a:moveTo>
                  <a:lnTo>
                    <a:pt x="217932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429768" y="76732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620268" y="76732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52272" y="766566"/>
              <a:ext cx="128015" cy="3048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429768" y="76885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20268" y="766566"/>
              <a:ext cx="281939" cy="4572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429768" y="7703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620268" y="770376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90" h="0">
                  <a:moveTo>
                    <a:pt x="0" y="0"/>
                  </a:moveTo>
                  <a:lnTo>
                    <a:pt x="6095" y="0"/>
                  </a:lnTo>
                </a:path>
                <a:path w="250190" h="0">
                  <a:moveTo>
                    <a:pt x="129540" y="0"/>
                  </a:moveTo>
                  <a:lnTo>
                    <a:pt x="134112" y="0"/>
                  </a:lnTo>
                </a:path>
                <a:path w="250190" h="0">
                  <a:moveTo>
                    <a:pt x="179832" y="0"/>
                  </a:moveTo>
                  <a:lnTo>
                    <a:pt x="185928" y="0"/>
                  </a:lnTo>
                </a:path>
                <a:path w="250190" h="0">
                  <a:moveTo>
                    <a:pt x="243839" y="0"/>
                  </a:moveTo>
                  <a:lnTo>
                    <a:pt x="249936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429768" y="77190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800100" y="77190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3175">
              <a:solidFill>
                <a:srgbClr val="BD1F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" name="object 18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15695" y="769614"/>
              <a:ext cx="163068" cy="4572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29768" y="77342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 h="0">
                  <a:moveTo>
                    <a:pt x="0" y="0"/>
                  </a:moveTo>
                  <a:lnTo>
                    <a:pt x="144779" y="0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10184" y="772662"/>
              <a:ext cx="48768" cy="1524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776477" y="77266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-762" y="761"/>
                  </a:moveTo>
                  <a:lnTo>
                    <a:pt x="762" y="761"/>
                  </a:lnTo>
                </a:path>
              </a:pathLst>
            </a:custGeom>
            <a:ln w="3175">
              <a:solidFill>
                <a:srgbClr val="CC52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502663" y="77342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 h="0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52A3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429768" y="774948"/>
              <a:ext cx="144780" cy="27940"/>
            </a:xfrm>
            <a:custGeom>
              <a:avLst/>
              <a:gdLst/>
              <a:ahLst/>
              <a:cxnLst/>
              <a:rect l="l" t="t" r="r" b="b"/>
              <a:pathLst>
                <a:path w="144779" h="27940">
                  <a:moveTo>
                    <a:pt x="0" y="0"/>
                  </a:moveTo>
                  <a:lnTo>
                    <a:pt x="144779" y="0"/>
                  </a:lnTo>
                </a:path>
                <a:path w="144779" h="27940">
                  <a:moveTo>
                    <a:pt x="0" y="1523"/>
                  </a:moveTo>
                  <a:lnTo>
                    <a:pt x="144779" y="1523"/>
                  </a:lnTo>
                </a:path>
                <a:path w="144779" h="27940">
                  <a:moveTo>
                    <a:pt x="0" y="3048"/>
                  </a:moveTo>
                  <a:lnTo>
                    <a:pt x="144779" y="3048"/>
                  </a:lnTo>
                </a:path>
                <a:path w="144779" h="27940">
                  <a:moveTo>
                    <a:pt x="0" y="4571"/>
                  </a:moveTo>
                  <a:lnTo>
                    <a:pt x="144779" y="4571"/>
                  </a:lnTo>
                </a:path>
                <a:path w="144779" h="27940">
                  <a:moveTo>
                    <a:pt x="0" y="6096"/>
                  </a:moveTo>
                  <a:lnTo>
                    <a:pt x="144779" y="6096"/>
                  </a:lnTo>
                </a:path>
                <a:path w="144779" h="27940">
                  <a:moveTo>
                    <a:pt x="0" y="7619"/>
                  </a:moveTo>
                  <a:lnTo>
                    <a:pt x="144779" y="7619"/>
                  </a:lnTo>
                </a:path>
                <a:path w="144779" h="27940">
                  <a:moveTo>
                    <a:pt x="0" y="9144"/>
                  </a:moveTo>
                  <a:lnTo>
                    <a:pt x="144779" y="9144"/>
                  </a:lnTo>
                </a:path>
                <a:path w="144779" h="27940">
                  <a:moveTo>
                    <a:pt x="0" y="10667"/>
                  </a:moveTo>
                  <a:lnTo>
                    <a:pt x="144779" y="10667"/>
                  </a:lnTo>
                </a:path>
                <a:path w="144779" h="27940">
                  <a:moveTo>
                    <a:pt x="0" y="12192"/>
                  </a:moveTo>
                  <a:lnTo>
                    <a:pt x="144779" y="12192"/>
                  </a:lnTo>
                </a:path>
                <a:path w="144779" h="27940">
                  <a:moveTo>
                    <a:pt x="0" y="13715"/>
                  </a:moveTo>
                  <a:lnTo>
                    <a:pt x="144779" y="13715"/>
                  </a:lnTo>
                </a:path>
                <a:path w="144779" h="27940">
                  <a:moveTo>
                    <a:pt x="0" y="15240"/>
                  </a:moveTo>
                  <a:lnTo>
                    <a:pt x="144779" y="15240"/>
                  </a:lnTo>
                </a:path>
                <a:path w="144779" h="27940">
                  <a:moveTo>
                    <a:pt x="0" y="16763"/>
                  </a:moveTo>
                  <a:lnTo>
                    <a:pt x="144779" y="16763"/>
                  </a:lnTo>
                </a:path>
                <a:path w="144779" h="27940">
                  <a:moveTo>
                    <a:pt x="0" y="18287"/>
                  </a:moveTo>
                  <a:lnTo>
                    <a:pt x="144779" y="18287"/>
                  </a:lnTo>
                </a:path>
                <a:path w="144779" h="27940">
                  <a:moveTo>
                    <a:pt x="0" y="19811"/>
                  </a:moveTo>
                  <a:lnTo>
                    <a:pt x="144779" y="19811"/>
                  </a:lnTo>
                </a:path>
                <a:path w="144779" h="27940">
                  <a:moveTo>
                    <a:pt x="0" y="21335"/>
                  </a:moveTo>
                  <a:lnTo>
                    <a:pt x="144779" y="21335"/>
                  </a:lnTo>
                </a:path>
                <a:path w="144779" h="27940">
                  <a:moveTo>
                    <a:pt x="0" y="22859"/>
                  </a:moveTo>
                  <a:lnTo>
                    <a:pt x="144779" y="22859"/>
                  </a:lnTo>
                </a:path>
                <a:path w="144779" h="27940">
                  <a:moveTo>
                    <a:pt x="0" y="24383"/>
                  </a:moveTo>
                  <a:lnTo>
                    <a:pt x="144779" y="24383"/>
                  </a:lnTo>
                </a:path>
                <a:path w="144779" h="27940">
                  <a:moveTo>
                    <a:pt x="0" y="25907"/>
                  </a:moveTo>
                  <a:lnTo>
                    <a:pt x="144779" y="25907"/>
                  </a:lnTo>
                </a:path>
                <a:path w="144779" h="27940">
                  <a:moveTo>
                    <a:pt x="0" y="27431"/>
                  </a:moveTo>
                  <a:lnTo>
                    <a:pt x="144779" y="27431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4" name="object 19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29768" y="726942"/>
              <a:ext cx="653796" cy="150875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429768" y="803904"/>
              <a:ext cx="144780" cy="17145"/>
            </a:xfrm>
            <a:custGeom>
              <a:avLst/>
              <a:gdLst/>
              <a:ahLst/>
              <a:cxnLst/>
              <a:rect l="l" t="t" r="r" b="b"/>
              <a:pathLst>
                <a:path w="144779" h="17144">
                  <a:moveTo>
                    <a:pt x="0" y="0"/>
                  </a:moveTo>
                  <a:lnTo>
                    <a:pt x="144779" y="0"/>
                  </a:lnTo>
                </a:path>
                <a:path w="144779" h="17144">
                  <a:moveTo>
                    <a:pt x="0" y="1523"/>
                  </a:moveTo>
                  <a:lnTo>
                    <a:pt x="144779" y="1523"/>
                  </a:lnTo>
                </a:path>
                <a:path w="144779" h="17144">
                  <a:moveTo>
                    <a:pt x="0" y="3048"/>
                  </a:moveTo>
                  <a:lnTo>
                    <a:pt x="144779" y="3048"/>
                  </a:lnTo>
                </a:path>
                <a:path w="144779" h="17144">
                  <a:moveTo>
                    <a:pt x="0" y="4571"/>
                  </a:moveTo>
                  <a:lnTo>
                    <a:pt x="144779" y="4571"/>
                  </a:lnTo>
                </a:path>
                <a:path w="144779" h="17144">
                  <a:moveTo>
                    <a:pt x="0" y="6096"/>
                  </a:moveTo>
                  <a:lnTo>
                    <a:pt x="144779" y="6096"/>
                  </a:lnTo>
                </a:path>
                <a:path w="144779" h="17144">
                  <a:moveTo>
                    <a:pt x="0" y="7619"/>
                  </a:moveTo>
                  <a:lnTo>
                    <a:pt x="144779" y="7619"/>
                  </a:lnTo>
                </a:path>
                <a:path w="144779" h="17144">
                  <a:moveTo>
                    <a:pt x="0" y="9144"/>
                  </a:moveTo>
                  <a:lnTo>
                    <a:pt x="144779" y="9144"/>
                  </a:lnTo>
                </a:path>
                <a:path w="144779" h="17144">
                  <a:moveTo>
                    <a:pt x="0" y="10667"/>
                  </a:moveTo>
                  <a:lnTo>
                    <a:pt x="144779" y="10667"/>
                  </a:lnTo>
                </a:path>
                <a:path w="144779" h="17144">
                  <a:moveTo>
                    <a:pt x="0" y="12192"/>
                  </a:moveTo>
                  <a:lnTo>
                    <a:pt x="144779" y="12192"/>
                  </a:lnTo>
                </a:path>
                <a:path w="144779" h="17144">
                  <a:moveTo>
                    <a:pt x="0" y="13715"/>
                  </a:moveTo>
                  <a:lnTo>
                    <a:pt x="144779" y="13715"/>
                  </a:lnTo>
                </a:path>
                <a:path w="144779" h="17144">
                  <a:moveTo>
                    <a:pt x="0" y="15240"/>
                  </a:moveTo>
                  <a:lnTo>
                    <a:pt x="144779" y="15240"/>
                  </a:lnTo>
                </a:path>
                <a:path w="144779" h="17144">
                  <a:moveTo>
                    <a:pt x="0" y="16763"/>
                  </a:moveTo>
                  <a:lnTo>
                    <a:pt x="144779" y="16763"/>
                  </a:lnTo>
                </a:path>
              </a:pathLst>
            </a:custGeom>
            <a:ln w="3175">
              <a:solidFill>
                <a:srgbClr val="1B1C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21891" y="841242"/>
              <a:ext cx="21336" cy="19811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412748" y="861054"/>
              <a:ext cx="15239" cy="7619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380743" y="868674"/>
              <a:ext cx="41147" cy="21336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29768" y="821430"/>
              <a:ext cx="637032" cy="65531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1386840" y="88620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 h="0">
                  <a:moveTo>
                    <a:pt x="0" y="0"/>
                  </a:moveTo>
                  <a:lnTo>
                    <a:pt x="19812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" name="object 20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32816" y="885438"/>
              <a:ext cx="644652" cy="761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379219" y="890772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 h="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3" name="object 20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34340" y="891534"/>
              <a:ext cx="140208" cy="10667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365504" y="898392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09" h="0">
                  <a:moveTo>
                    <a:pt x="0" y="0"/>
                  </a:moveTo>
                  <a:lnTo>
                    <a:pt x="28956" y="0"/>
                  </a:lnTo>
                </a:path>
              </a:pathLst>
            </a:custGeom>
            <a:ln w="3175">
              <a:solidFill>
                <a:srgbClr val="E31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" name="object 20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35864" y="897630"/>
              <a:ext cx="138684" cy="9143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38912" y="906774"/>
              <a:ext cx="135636" cy="3048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40436" y="909822"/>
              <a:ext cx="134111" cy="3048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41960" y="912870"/>
              <a:ext cx="132587" cy="3048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43484" y="915918"/>
              <a:ext cx="131064" cy="3048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45008" y="918966"/>
              <a:ext cx="129539" cy="3048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46532" y="922014"/>
              <a:ext cx="128015" cy="3048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48056" y="925062"/>
              <a:ext cx="126492" cy="9144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51104" y="929634"/>
              <a:ext cx="123444" cy="18287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17220" y="891534"/>
              <a:ext cx="783336" cy="111251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64820" y="947922"/>
              <a:ext cx="109728" cy="21336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83107" y="964686"/>
              <a:ext cx="91440" cy="7619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93776" y="972306"/>
              <a:ext cx="80772" cy="10667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13588" y="982974"/>
              <a:ext cx="60960" cy="13716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667255" y="254502"/>
              <a:ext cx="4294632" cy="757427"/>
            </a:xfrm>
            <a:prstGeom prst="rect">
              <a:avLst/>
            </a:prstGeom>
          </p:spPr>
        </p:pic>
      </p:grpSp>
      <p:grpSp>
        <p:nvGrpSpPr>
          <p:cNvPr id="220" name="object 220"/>
          <p:cNvGrpSpPr/>
          <p:nvPr/>
        </p:nvGrpSpPr>
        <p:grpSpPr>
          <a:xfrm>
            <a:off x="0" y="1143947"/>
            <a:ext cx="7559040" cy="4705350"/>
            <a:chOff x="0" y="1143947"/>
            <a:chExt cx="7559040" cy="4705350"/>
          </a:xfrm>
        </p:grpSpPr>
        <p:sp>
          <p:nvSpPr>
            <p:cNvPr id="221" name="object 221"/>
            <p:cNvSpPr/>
            <p:nvPr/>
          </p:nvSpPr>
          <p:spPr>
            <a:xfrm>
              <a:off x="0" y="1158235"/>
              <a:ext cx="7559040" cy="0"/>
            </a:xfrm>
            <a:custGeom>
              <a:avLst/>
              <a:gdLst/>
              <a:ahLst/>
              <a:cxnLst/>
              <a:rect l="l" t="t" r="r" b="b"/>
              <a:pathLst>
                <a:path w="7559040" h="0">
                  <a:moveTo>
                    <a:pt x="0" y="0"/>
                  </a:moveTo>
                  <a:lnTo>
                    <a:pt x="7559039" y="0"/>
                  </a:lnTo>
                </a:path>
              </a:pathLst>
            </a:custGeom>
            <a:ln w="2857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2" name="object 22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48995" y="1181094"/>
              <a:ext cx="3363076" cy="4668012"/>
            </a:xfrm>
            <a:prstGeom prst="rect">
              <a:avLst/>
            </a:prstGeom>
          </p:spPr>
        </p:pic>
      </p:grpSp>
      <p:sp>
        <p:nvSpPr>
          <p:cNvPr id="223" name="object 223"/>
          <p:cNvSpPr txBox="1"/>
          <p:nvPr/>
        </p:nvSpPr>
        <p:spPr>
          <a:xfrm>
            <a:off x="3771390" y="1243079"/>
            <a:ext cx="3273425" cy="968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202428"/>
                </a:solidFill>
                <a:latin typeface="Times New Roman"/>
                <a:cs typeface="Times New Roman"/>
              </a:rPr>
              <a:t>Ö</a:t>
            </a:r>
            <a:r>
              <a:rPr dirty="0" sz="1600" spc="-5" b="1">
                <a:solidFill>
                  <a:srgbClr val="202428"/>
                </a:solidFill>
                <a:latin typeface="Times New Roman"/>
                <a:cs typeface="Times New Roman"/>
              </a:rPr>
              <a:t>NCE</a:t>
            </a:r>
            <a:r>
              <a:rPr dirty="0" sz="1600" spc="1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02428"/>
                </a:solidFill>
                <a:latin typeface="Times New Roman"/>
                <a:cs typeface="Times New Roman"/>
              </a:rPr>
              <a:t>O</a:t>
            </a:r>
            <a:r>
              <a:rPr dirty="0" sz="1600" spc="-10" b="1">
                <a:solidFill>
                  <a:srgbClr val="202428"/>
                </a:solidFill>
                <a:latin typeface="Times New Roman"/>
                <a:cs typeface="Times New Roman"/>
              </a:rPr>
              <a:t>K</a:t>
            </a:r>
            <a:r>
              <a:rPr dirty="0" sz="1600" spc="-5" b="1">
                <a:solidFill>
                  <a:srgbClr val="202428"/>
                </a:solidFill>
                <a:latin typeface="Times New Roman"/>
                <a:cs typeface="Times New Roman"/>
              </a:rPr>
              <a:t>U</a:t>
            </a:r>
            <a:r>
              <a:rPr dirty="0" sz="16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202428"/>
                </a:solidFill>
                <a:latin typeface="Times New Roman"/>
                <a:cs typeface="Times New Roman"/>
              </a:rPr>
              <a:t>S</a:t>
            </a:r>
            <a:r>
              <a:rPr dirty="0" sz="1600" b="1">
                <a:solidFill>
                  <a:srgbClr val="202428"/>
                </a:solidFill>
                <a:latin typeface="Times New Roman"/>
                <a:cs typeface="Times New Roman"/>
              </a:rPr>
              <a:t>O</a:t>
            </a:r>
            <a:r>
              <a:rPr dirty="0" sz="1600" spc="-5" b="1">
                <a:solidFill>
                  <a:srgbClr val="202428"/>
                </a:solidFill>
                <a:latin typeface="Times New Roman"/>
                <a:cs typeface="Times New Roman"/>
              </a:rPr>
              <a:t>NRA</a:t>
            </a:r>
            <a:r>
              <a:rPr dirty="0" sz="1600" spc="-9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202428"/>
                </a:solidFill>
                <a:latin typeface="Times New Roman"/>
                <a:cs typeface="Times New Roman"/>
              </a:rPr>
              <a:t>BUL</a:t>
            </a:r>
            <a:endParaRPr sz="1600">
              <a:latin typeface="Times New Roman"/>
              <a:cs typeface="Times New Roman"/>
            </a:endParaRPr>
          </a:p>
          <a:p>
            <a:pPr marL="12700" marR="5080" indent="176530">
              <a:lnSpc>
                <a:spcPct val="143600"/>
              </a:lnSpc>
              <a:spcBef>
                <a:spcPts val="680"/>
              </a:spcBef>
            </a:pP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Birkaç</a:t>
            </a:r>
            <a:r>
              <a:rPr dirty="0" sz="1400" spc="25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gazeteci,</a:t>
            </a:r>
            <a:r>
              <a:rPr dirty="0" sz="1400" spc="24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ölümünden</a:t>
            </a:r>
            <a:r>
              <a:rPr dirty="0" sz="1400" spc="254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kısa</a:t>
            </a:r>
            <a:r>
              <a:rPr dirty="0" sz="1400" spc="26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bir</a:t>
            </a:r>
            <a:r>
              <a:rPr dirty="0" sz="1400" spc="25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süre </a:t>
            </a:r>
            <a:r>
              <a:rPr dirty="0" sz="1400" spc="-33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önce</a:t>
            </a:r>
            <a:r>
              <a:rPr dirty="0" sz="1400" spc="34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Mehmed</a:t>
            </a:r>
            <a:r>
              <a:rPr dirty="0" sz="1400" spc="1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Âkif’i</a:t>
            </a:r>
            <a:r>
              <a:rPr dirty="0" sz="1400" spc="35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ziyarete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gitti.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Sohbet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3771390" y="2183997"/>
            <a:ext cx="2322830" cy="641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4300"/>
              </a:lnSpc>
              <a:spcBef>
                <a:spcPts val="95"/>
              </a:spcBef>
              <a:tabLst>
                <a:tab pos="632460" algn="l"/>
                <a:tab pos="774065" algn="l"/>
                <a:tab pos="1017905" algn="l"/>
                <a:tab pos="1141730" algn="l"/>
                <a:tab pos="1435735" algn="l"/>
                <a:tab pos="1469390" algn="l"/>
                <a:tab pos="1815464" algn="l"/>
                <a:tab pos="2074545" algn="l"/>
              </a:tabLst>
            </a:pP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sı</a:t>
            </a:r>
            <a:r>
              <a:rPr dirty="0" sz="1400" spc="-15">
                <a:solidFill>
                  <a:srgbClr val="202428"/>
                </a:solidFill>
                <a:latin typeface="Times New Roman"/>
                <a:cs typeface="Times New Roman"/>
              </a:rPr>
              <a:t>r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a</a:t>
            </a:r>
            <a:r>
              <a:rPr dirty="0" sz="1400" spc="-10">
                <a:solidFill>
                  <a:srgbClr val="202428"/>
                </a:solidFill>
                <a:latin typeface="Times New Roman"/>
                <a:cs typeface="Times New Roman"/>
              </a:rPr>
              <a:t>s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ı</a:t>
            </a:r>
            <a:r>
              <a:rPr dirty="0" sz="1400" spc="-10">
                <a:solidFill>
                  <a:srgbClr val="202428"/>
                </a:solidFill>
                <a:latin typeface="Times New Roman"/>
                <a:cs typeface="Times New Roman"/>
              </a:rPr>
              <a:t>n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d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a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	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sö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z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		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b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i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r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		</a:t>
            </a:r>
            <a:r>
              <a:rPr dirty="0" sz="1400" spc="-15">
                <a:solidFill>
                  <a:srgbClr val="202428"/>
                </a:solidFill>
                <a:latin typeface="Times New Roman"/>
                <a:cs typeface="Times New Roman"/>
              </a:rPr>
              <a:t>a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ra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	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İ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s</a:t>
            </a:r>
            <a:r>
              <a:rPr dirty="0" sz="1400" spc="-10">
                <a:solidFill>
                  <a:srgbClr val="202428"/>
                </a:solidFill>
                <a:latin typeface="Times New Roman"/>
                <a:cs typeface="Times New Roman"/>
              </a:rPr>
              <a:t>ti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kl</a:t>
            </a:r>
            <a:r>
              <a:rPr dirty="0" sz="1400" spc="-15">
                <a:solidFill>
                  <a:srgbClr val="202428"/>
                </a:solidFill>
                <a:latin typeface="Times New Roman"/>
                <a:cs typeface="Times New Roman"/>
              </a:rPr>
              <a:t>a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l  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açıldı	ve	bir	vesile	</a:t>
            </a:r>
            <a:r>
              <a:rPr dirty="0" sz="1400" spc="10">
                <a:solidFill>
                  <a:srgbClr val="202428"/>
                </a:solidFill>
                <a:latin typeface="Times New Roman"/>
                <a:cs typeface="Times New Roman"/>
              </a:rPr>
              <a:t>ile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771390" y="2892047"/>
            <a:ext cx="23304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değiştirilemeyeceği</a:t>
            </a:r>
            <a:r>
              <a:rPr dirty="0" sz="1400" spc="63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konuşuldu.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6199123" y="2183997"/>
            <a:ext cx="845185" cy="94741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3970" marR="5080" indent="-1905">
              <a:lnSpc>
                <a:spcPct val="143900"/>
              </a:lnSpc>
              <a:spcBef>
                <a:spcPts val="105"/>
              </a:spcBef>
            </a:pP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Ma</a:t>
            </a:r>
            <a:r>
              <a:rPr dirty="0" sz="1400" spc="-15">
                <a:solidFill>
                  <a:srgbClr val="202428"/>
                </a:solidFill>
                <a:latin typeface="Times New Roman"/>
                <a:cs typeface="Times New Roman"/>
              </a:rPr>
              <a:t>r</a:t>
            </a:r>
            <a:r>
              <a:rPr dirty="0" sz="1400" spc="-10">
                <a:solidFill>
                  <a:srgbClr val="202428"/>
                </a:solidFill>
                <a:latin typeface="Times New Roman"/>
                <a:cs typeface="Times New Roman"/>
              </a:rPr>
              <a:t>ş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ı</a:t>
            </a:r>
            <a:r>
              <a:rPr dirty="0" sz="1400" spc="-15">
                <a:solidFill>
                  <a:srgbClr val="202428"/>
                </a:solidFill>
                <a:latin typeface="Times New Roman"/>
                <a:cs typeface="Times New Roman"/>
              </a:rPr>
              <a:t>’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n</a:t>
            </a:r>
            <a:r>
              <a:rPr dirty="0" sz="1400" spc="-10">
                <a:solidFill>
                  <a:srgbClr val="202428"/>
                </a:solidFill>
                <a:latin typeface="Times New Roman"/>
                <a:cs typeface="Times New Roman"/>
              </a:rPr>
              <a:t>d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an  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değiştirilip </a:t>
            </a:r>
            <a:r>
              <a:rPr dirty="0" sz="1400" spc="-34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Âkif</a:t>
            </a:r>
            <a:r>
              <a:rPr dirty="0" sz="1400" spc="21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hasta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3766818" y="3106016"/>
            <a:ext cx="3278504" cy="6762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7145" marR="5080">
              <a:lnSpc>
                <a:spcPct val="143700"/>
              </a:lnSpc>
              <a:spcBef>
                <a:spcPts val="95"/>
              </a:spcBef>
            </a:pP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yatağından heyecanla doğruldu, yanından hiç </a:t>
            </a:r>
            <a:r>
              <a:rPr dirty="0" sz="1400" spc="-33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ayrılmayan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genç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dostu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Âsım</a:t>
            </a:r>
            <a:r>
              <a:rPr dirty="0" sz="1400" spc="34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Şakir’in </a:t>
            </a:r>
            <a:r>
              <a:rPr dirty="0" sz="1400" spc="1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arkasına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koyduğu yastığa yaslanmadan önce,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Meclis’te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kabul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edildiği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2428"/>
                </a:solidFill>
                <a:latin typeface="Times New Roman"/>
                <a:cs typeface="Times New Roman"/>
              </a:rPr>
              <a:t>gün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202428"/>
                </a:solidFill>
                <a:latin typeface="Times New Roman"/>
                <a:cs typeface="Times New Roman"/>
              </a:rPr>
              <a:t>Tunalı</a:t>
            </a:r>
            <a:r>
              <a:rPr dirty="0" sz="1400" spc="-10">
                <a:solidFill>
                  <a:srgbClr val="202428"/>
                </a:solidFill>
                <a:latin typeface="Times New Roman"/>
                <a:cs typeface="Times New Roman"/>
              </a:rPr>
              <a:t> Hilmi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hariç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herkesin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ayakta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dinlediği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İstiklal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Marşı’nı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değiştirmeye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kimsenin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gücünün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yetmeyeceğini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söyledi.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Bitkin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bir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halde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yastığa yaslanırken “İstiklal Marşı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bir daha 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yazılamaz”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dedi.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“Kimse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bir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daha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2428"/>
                </a:solidFill>
                <a:latin typeface="Times New Roman"/>
                <a:cs typeface="Times New Roman"/>
              </a:rPr>
              <a:t>İstiklal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 Marşı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yazamaz,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ben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de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yazamam!”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Sonra 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derinden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gelen bir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sesle: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“Allah</a:t>
            </a:r>
            <a:r>
              <a:rPr dirty="0" sz="1400" spc="34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bu</a:t>
            </a:r>
            <a:r>
              <a:rPr dirty="0" sz="1400" spc="34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millete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bir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daha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İstiklal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Marşı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yazdırmasın!”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dedi, </a:t>
            </a:r>
            <a:r>
              <a:rPr dirty="0" sz="1400" spc="-33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sustu.</a:t>
            </a:r>
            <a:endParaRPr sz="1400">
              <a:latin typeface="Times New Roman"/>
              <a:cs typeface="Times New Roman"/>
            </a:endParaRPr>
          </a:p>
          <a:p>
            <a:pPr algn="just" marL="17145">
              <a:lnSpc>
                <a:spcPct val="100000"/>
              </a:lnSpc>
              <a:spcBef>
                <a:spcPts val="1335"/>
              </a:spcBef>
            </a:pP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B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U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dirty="0" sz="1400" spc="-6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B</a:t>
            </a:r>
            <a:r>
              <a:rPr dirty="0" sz="1400" spc="-10">
                <a:solidFill>
                  <a:srgbClr val="212121"/>
                </a:solidFill>
                <a:latin typeface="Times New Roman"/>
                <a:cs typeface="Times New Roman"/>
              </a:rPr>
              <a:t>AKAL</a:t>
            </a:r>
            <a:r>
              <a:rPr dirty="0" sz="1400">
                <a:solidFill>
                  <a:srgbClr val="212121"/>
                </a:solidFill>
                <a:latin typeface="Times New Roman"/>
                <a:cs typeface="Times New Roman"/>
              </a:rPr>
              <a:t>IM!</a:t>
            </a:r>
            <a:endParaRPr sz="1400">
              <a:latin typeface="Times New Roman"/>
              <a:cs typeface="Times New Roman"/>
            </a:endParaRPr>
          </a:p>
          <a:p>
            <a:pPr algn="just" marL="17145" marR="5715">
              <a:lnSpc>
                <a:spcPct val="144300"/>
              </a:lnSpc>
              <a:spcBef>
                <a:spcPts val="585"/>
              </a:spcBef>
            </a:pP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Karşınızda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bambaşka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bir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02428"/>
                </a:solidFill>
                <a:latin typeface="Times New Roman"/>
                <a:cs typeface="Times New Roman"/>
              </a:rPr>
              <a:t>kelime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 avı 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202428"/>
                </a:solidFill>
                <a:latin typeface="Times New Roman"/>
                <a:cs typeface="Times New Roman"/>
              </a:rPr>
              <a:t>duruyor.Soldaki</a:t>
            </a:r>
            <a:r>
              <a:rPr dirty="0" sz="1400" spc="26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15">
                <a:solidFill>
                  <a:srgbClr val="202428"/>
                </a:solidFill>
                <a:latin typeface="Times New Roman"/>
                <a:cs typeface="Times New Roman"/>
              </a:rPr>
              <a:t>tabloda;C,Ç,J,P</a:t>
            </a:r>
            <a:r>
              <a:rPr dirty="0" sz="1400" spc="18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202428"/>
                </a:solidFill>
                <a:latin typeface="Times New Roman"/>
                <a:cs typeface="Times New Roman"/>
              </a:rPr>
              <a:t>ve</a:t>
            </a:r>
            <a:r>
              <a:rPr dirty="0" sz="1400" spc="275">
                <a:solidFill>
                  <a:srgbClr val="202428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2428"/>
                </a:solidFill>
                <a:latin typeface="Times New Roman"/>
                <a:cs typeface="Times New Roman"/>
              </a:rPr>
              <a:t>Z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175"/>
              </a:spcBef>
            </a:pPr>
            <a:r>
              <a:rPr dirty="0" sz="1400" spc="-5" b="1">
                <a:solidFill>
                  <a:srgbClr val="212121"/>
                </a:solidFill>
                <a:latin typeface="Times New Roman"/>
                <a:cs typeface="Times New Roman"/>
              </a:rPr>
              <a:t>NE</a:t>
            </a:r>
            <a:r>
              <a:rPr dirty="0" sz="1400" spc="-45" b="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212121"/>
                </a:solidFill>
                <a:latin typeface="Times New Roman"/>
                <a:cs typeface="Times New Roman"/>
              </a:rPr>
              <a:t>BULDUN?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150" spc="-5">
                <a:solidFill>
                  <a:srgbClr val="212121"/>
                </a:solidFill>
                <a:latin typeface="Verdana"/>
                <a:cs typeface="Verdana"/>
              </a:rPr>
              <a:t>……………………………………………………………………</a:t>
            </a: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150" spc="-5">
                <a:solidFill>
                  <a:srgbClr val="212121"/>
                </a:solidFill>
                <a:latin typeface="Verdana"/>
                <a:cs typeface="Verdana"/>
              </a:rPr>
              <a:t>……………………………………………………………………</a:t>
            </a: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150" spc="-5">
                <a:solidFill>
                  <a:srgbClr val="212121"/>
                </a:solidFill>
                <a:latin typeface="Verdana"/>
                <a:cs typeface="Verdana"/>
              </a:rPr>
              <a:t>……………………………………………………………………</a:t>
            </a: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150" spc="-5">
                <a:solidFill>
                  <a:srgbClr val="212121"/>
                </a:solidFill>
                <a:latin typeface="Verdana"/>
                <a:cs typeface="Verdana"/>
              </a:rPr>
              <a:t>……………………………………………………………………</a:t>
            </a: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150" spc="-5">
                <a:solidFill>
                  <a:srgbClr val="212121"/>
                </a:solidFill>
                <a:latin typeface="Verdana"/>
                <a:cs typeface="Verdana"/>
              </a:rPr>
              <a:t>……………………………………………………………………</a:t>
            </a:r>
            <a:endParaRPr sz="1150">
              <a:latin typeface="Verdana"/>
              <a:cs typeface="Verdana"/>
            </a:endParaRPr>
          </a:p>
        </p:txBody>
      </p:sp>
      <p:pic>
        <p:nvPicPr>
          <p:cNvPr id="228" name="object 228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530978" y="5985797"/>
            <a:ext cx="3118688" cy="4211283"/>
          </a:xfrm>
          <a:prstGeom prst="rect">
            <a:avLst/>
          </a:prstGeom>
        </p:spPr>
      </p:pic>
      <p:sp>
        <p:nvSpPr>
          <p:cNvPr id="229" name="object 2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SAYFA</a:t>
            </a:r>
            <a:r>
              <a:rPr dirty="0" spc="-45"/>
              <a:t> </a:t>
            </a: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Administrator</dc:creator>
  <dc:title>{1053911288480447357}.pub</dc:title>
  <dcterms:created xsi:type="dcterms:W3CDTF">2023-01-02T07:19:52Z</dcterms:created>
  <dcterms:modified xsi:type="dcterms:W3CDTF">2023-01-02T07:19:52Z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2023-01-02T00:00:00Z</vt:filetime>
  </property>
</Properties>
</file>